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87" r:id="rId5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AB25"/>
    <a:srgbClr val="4C5268"/>
    <a:srgbClr val="FFFD98"/>
    <a:srgbClr val="637082"/>
    <a:srgbClr val="E8E9EB"/>
    <a:srgbClr val="C6B9CD"/>
    <a:srgbClr val="EF5D60"/>
    <a:srgbClr val="FCD581"/>
    <a:srgbClr val="CAFF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Destaqu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Estilo Médio 3 - Destaqu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em Estilo, Tabela com Grelh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4007" autoAdjust="0"/>
  </p:normalViewPr>
  <p:slideViewPr>
    <p:cSldViewPr snapToGrid="0">
      <p:cViewPr varScale="1">
        <p:scale>
          <a:sx n="80" d="100"/>
          <a:sy n="80" d="100"/>
        </p:scale>
        <p:origin x="710" y="4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>
            <a:extLst>
              <a:ext uri="{FF2B5EF4-FFF2-40B4-BE49-F238E27FC236}">
                <a16:creationId xmlns:a16="http://schemas.microsoft.com/office/drawing/2014/main" id="{B21AD09C-7433-40D1-8C9B-035D63B8457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E3540B12-684C-43D1-9DF1-F8A8617BE91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3CA53-4CD5-4FA9-8396-F8C0AA8911BA}" type="datetimeFigureOut">
              <a:rPr lang="pt-PT" smtClean="0"/>
              <a:t>11/04/2022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A73C4EA0-5409-4AC7-A848-0531013B2B4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35B70556-6615-4D7D-A519-7AC1FA95EE4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6D10E-E7B7-4151-85F9-F2F68951687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18688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74B2D-2888-4E7E-8658-89D0B07048AC}" type="datetimeFigureOut">
              <a:rPr lang="pt-PT" smtClean="0"/>
              <a:t>11/04/2022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2CC76-9E57-4728-88FA-D58D029322E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33095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9.png"/><Relationship Id="rId7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PA">
    <p:bg>
      <p:bgPr>
        <a:solidFill>
          <a:srgbClr val="4C52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>
            <a:extLst>
              <a:ext uri="{FF2B5EF4-FFF2-40B4-BE49-F238E27FC236}">
                <a16:creationId xmlns:a16="http://schemas.microsoft.com/office/drawing/2014/main" id="{EEA5D0D5-388E-4971-9F3D-0E18D368F66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88" t="17274" r="30213" b="56794"/>
          <a:stretch/>
        </p:blipFill>
        <p:spPr>
          <a:xfrm>
            <a:off x="3616115" y="1143000"/>
            <a:ext cx="5299286" cy="4239491"/>
          </a:xfrm>
          <a:prstGeom prst="rect">
            <a:avLst/>
          </a:prstGeom>
          <a:effectLst>
            <a:outerShdw blurRad="431800" dist="63500" dir="5340000" sx="104000" sy="104000" algn="tr" rotWithShape="0">
              <a:prstClr val="black">
                <a:alpha val="34000"/>
              </a:prstClr>
            </a:outerShdw>
          </a:effectLst>
        </p:spPr>
      </p:pic>
      <p:pic>
        <p:nvPicPr>
          <p:cNvPr id="21" name="Imagem 20">
            <a:extLst>
              <a:ext uri="{FF2B5EF4-FFF2-40B4-BE49-F238E27FC236}">
                <a16:creationId xmlns:a16="http://schemas.microsoft.com/office/drawing/2014/main" id="{5F56185A-0B7C-4676-82DB-DCE224DD375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088" y="3304398"/>
            <a:ext cx="1873197" cy="29838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7F5F2527-DB17-4E7B-90B8-A873826C5921}"/>
              </a:ext>
            </a:extLst>
          </p:cNvPr>
          <p:cNvSpPr txBox="1"/>
          <p:nvPr userDrawn="1"/>
        </p:nvSpPr>
        <p:spPr>
          <a:xfrm>
            <a:off x="7424413" y="3244334"/>
            <a:ext cx="323339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ADVANCED </a:t>
            </a:r>
            <a:r>
              <a:rPr lang="pt-PT" sz="2000" dirty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HEADLINER</a:t>
            </a:r>
          </a:p>
          <a:p>
            <a:r>
              <a:rPr lang="pt-PT" sz="1700" i="1" dirty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Teams, 30 de março de 2022</a:t>
            </a: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F50B2414-AB79-4A58-8E50-2F472E034D9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586" y="6291730"/>
            <a:ext cx="482880" cy="482880"/>
          </a:xfrm>
          <a:prstGeom prst="rect">
            <a:avLst/>
          </a:prstGeom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id="{1B483E5D-A6BA-44F0-9464-77E100A3DBE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6685" y="6319463"/>
            <a:ext cx="1269574" cy="427414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7839D472-88D1-4A83-A030-0064010E66F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592" y="6358053"/>
            <a:ext cx="1149485" cy="350234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FD6F69B6-314F-4FA9-BA60-BA565757012A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686" y="6287166"/>
            <a:ext cx="1056633" cy="492009"/>
          </a:xfrm>
          <a:prstGeom prst="rect">
            <a:avLst/>
          </a:prstGeom>
        </p:spPr>
      </p:pic>
      <p:pic>
        <p:nvPicPr>
          <p:cNvPr id="13" name="Imagem 12" descr="Uma imagem com texto&#10;&#10;Descrição gerada automaticamente">
            <a:extLst>
              <a:ext uri="{FF2B5EF4-FFF2-40B4-BE49-F238E27FC236}">
                <a16:creationId xmlns:a16="http://schemas.microsoft.com/office/drawing/2014/main" id="{877C751D-6D48-49E2-92B2-78B9FCCE34B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2410" y="6347169"/>
            <a:ext cx="1513510" cy="361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5053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NOGRAMA">
    <p:bg>
      <p:bgPr>
        <a:solidFill>
          <a:srgbClr val="4C52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69FE674B-B5DB-4681-A394-AD45237A25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877" y="4416204"/>
            <a:ext cx="4095032" cy="5279366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6204229A-2720-48F2-B320-B9A3F288F56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4638" y="6113005"/>
            <a:ext cx="702724" cy="616884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cxnSp>
        <p:nvCxnSpPr>
          <p:cNvPr id="15" name="Conexão reta 14">
            <a:extLst>
              <a:ext uri="{FF2B5EF4-FFF2-40B4-BE49-F238E27FC236}">
                <a16:creationId xmlns:a16="http://schemas.microsoft.com/office/drawing/2014/main" id="{3CF36B92-10FA-45E2-8DEB-389300CFCB74}"/>
              </a:ext>
            </a:extLst>
          </p:cNvPr>
          <p:cNvCxnSpPr/>
          <p:nvPr userDrawn="1"/>
        </p:nvCxnSpPr>
        <p:spPr>
          <a:xfrm>
            <a:off x="0" y="6262255"/>
            <a:ext cx="55036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xão reta 15">
            <a:extLst>
              <a:ext uri="{FF2B5EF4-FFF2-40B4-BE49-F238E27FC236}">
                <a16:creationId xmlns:a16="http://schemas.microsoft.com/office/drawing/2014/main" id="{4EB668F8-93B9-4B9F-ABC1-4728E0112BCB}"/>
              </a:ext>
            </a:extLst>
          </p:cNvPr>
          <p:cNvCxnSpPr/>
          <p:nvPr userDrawn="1"/>
        </p:nvCxnSpPr>
        <p:spPr>
          <a:xfrm>
            <a:off x="6688347" y="6262255"/>
            <a:ext cx="55036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ixaDeTexto 1">
            <a:extLst>
              <a:ext uri="{FF2B5EF4-FFF2-40B4-BE49-F238E27FC236}">
                <a16:creationId xmlns:a16="http://schemas.microsoft.com/office/drawing/2014/main" id="{32095D11-C870-48CB-8F34-33DE2762AF5A}"/>
              </a:ext>
            </a:extLst>
          </p:cNvPr>
          <p:cNvSpPr txBox="1"/>
          <p:nvPr userDrawn="1"/>
        </p:nvSpPr>
        <p:spPr>
          <a:xfrm>
            <a:off x="5744638" y="84879"/>
            <a:ext cx="38890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b="1" i="0" dirty="0">
                <a:solidFill>
                  <a:schemeClr val="bg1">
                    <a:lumMod val="8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CRONOGRAMA</a:t>
            </a:r>
            <a:endParaRPr lang="pt-PT" b="1" i="0" dirty="0">
              <a:solidFill>
                <a:schemeClr val="bg1">
                  <a:lumMod val="85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cxnSp>
        <p:nvCxnSpPr>
          <p:cNvPr id="5" name="Conexão reta 4">
            <a:extLst>
              <a:ext uri="{FF2B5EF4-FFF2-40B4-BE49-F238E27FC236}">
                <a16:creationId xmlns:a16="http://schemas.microsoft.com/office/drawing/2014/main" id="{72EAE2A1-67F4-41CD-BF1A-66B696E1865D}"/>
              </a:ext>
            </a:extLst>
          </p:cNvPr>
          <p:cNvCxnSpPr>
            <a:cxnSpLocks/>
          </p:cNvCxnSpPr>
          <p:nvPr userDrawn="1"/>
        </p:nvCxnSpPr>
        <p:spPr>
          <a:xfrm>
            <a:off x="-11830929" y="5416284"/>
            <a:ext cx="11549575" cy="0"/>
          </a:xfrm>
          <a:prstGeom prst="line">
            <a:avLst/>
          </a:prstGeom>
          <a:ln w="38100">
            <a:solidFill>
              <a:srgbClr val="E8E9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41BA903D-85AA-4F42-A380-936BBA8B229A}"/>
              </a:ext>
            </a:extLst>
          </p:cNvPr>
          <p:cNvSpPr txBox="1"/>
          <p:nvPr userDrawn="1"/>
        </p:nvSpPr>
        <p:spPr>
          <a:xfrm>
            <a:off x="3629" y="5080350"/>
            <a:ext cx="196947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elawadee UI Semilight" panose="020B0402040204020203" pitchFamily="34" charset="-34"/>
                <a:ea typeface="+mn-ea"/>
                <a:cs typeface="Leelawadee UI Semilight" panose="020B0402040204020203" pitchFamily="34" charset="-34"/>
              </a:rPr>
              <a:t>Início do Projeto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eelawadee UI Semilight" panose="020B0402040204020203" pitchFamily="34" charset="-34"/>
              <a:ea typeface="+mn-ea"/>
              <a:cs typeface="Leelawadee UI Semilight" panose="020B04020402040202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elawadee UI Semilight" panose="020B0402040204020203" pitchFamily="34" charset="-34"/>
                <a:ea typeface="+mn-ea"/>
                <a:cs typeface="Leelawadee UI Semilight" panose="020B0402040204020203" pitchFamily="34" charset="-34"/>
              </a:rPr>
              <a:t> </a:t>
            </a:r>
            <a:r>
              <a:rPr kumimoji="0" lang="pt-PT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elawadee UI Semilight" panose="020B0402040204020203" pitchFamily="34" charset="-34"/>
                <a:ea typeface="+mn-ea"/>
                <a:cs typeface="Leelawadee UI Semilight" panose="020B0402040204020203" pitchFamily="34" charset="-34"/>
              </a:rPr>
              <a:t>01/01/2020</a:t>
            </a:r>
          </a:p>
          <a:p>
            <a:pPr algn="ctr"/>
            <a:endParaRPr lang="pt-PT" b="0" dirty="0"/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0F281361-1769-43D3-8E86-9275D4DD398C}"/>
              </a:ext>
            </a:extLst>
          </p:cNvPr>
          <p:cNvSpPr txBox="1"/>
          <p:nvPr userDrawn="1"/>
        </p:nvSpPr>
        <p:spPr>
          <a:xfrm>
            <a:off x="10235223" y="5080350"/>
            <a:ext cx="196947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elawadee UI Semilight" panose="020B0402040204020203" pitchFamily="34" charset="-34"/>
                <a:ea typeface="+mn-ea"/>
                <a:cs typeface="Leelawadee UI Semilight" panose="020B0402040204020203" pitchFamily="34" charset="-34"/>
              </a:rPr>
              <a:t>Fim do Projeto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eelawadee UI Semilight" panose="020B0402040204020203" pitchFamily="34" charset="-34"/>
              <a:ea typeface="+mn-ea"/>
              <a:cs typeface="Leelawadee UI Semilight" panose="020B04020402040202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elawadee UI Semilight" panose="020B0402040204020203" pitchFamily="34" charset="-34"/>
                <a:ea typeface="+mn-ea"/>
                <a:cs typeface="Leelawadee UI Semilight" panose="020B0402040204020203" pitchFamily="34" charset="-34"/>
              </a:rPr>
              <a:t> </a:t>
            </a:r>
            <a:r>
              <a:rPr kumimoji="0" lang="pt-PT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elawadee UI Semilight" panose="020B0402040204020203" pitchFamily="34" charset="-34"/>
                <a:ea typeface="+mn-ea"/>
                <a:cs typeface="Leelawadee UI Semilight" panose="020B0402040204020203" pitchFamily="34" charset="-34"/>
              </a:rPr>
              <a:t>31/12/2021</a:t>
            </a:r>
          </a:p>
          <a:p>
            <a:pPr algn="ctr"/>
            <a:endParaRPr lang="pt-PT" b="0" dirty="0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57923C7-6644-4A62-82CD-91C16C0A1CC6}"/>
              </a:ext>
            </a:extLst>
          </p:cNvPr>
          <p:cNvSpPr/>
          <p:nvPr userDrawn="1"/>
        </p:nvSpPr>
        <p:spPr>
          <a:xfrm>
            <a:off x="-599418" y="6780364"/>
            <a:ext cx="155271" cy="155271"/>
          </a:xfrm>
          <a:prstGeom prst="ellipse">
            <a:avLst/>
          </a:prstGeom>
          <a:solidFill>
            <a:srgbClr val="FFFD98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FFFD98"/>
              </a:solidFill>
            </a:endParaRPr>
          </a:p>
        </p:txBody>
      </p:sp>
      <p:sp>
        <p:nvSpPr>
          <p:cNvPr id="9" name="Marcador de Posição da Tabela 8">
            <a:extLst>
              <a:ext uri="{FF2B5EF4-FFF2-40B4-BE49-F238E27FC236}">
                <a16:creationId xmlns:a16="http://schemas.microsoft.com/office/drawing/2014/main" id="{FF150168-3016-4D93-BD7A-FE331EB279DE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>
          <a:xfrm>
            <a:off x="439615" y="792765"/>
            <a:ext cx="11236448" cy="409038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8072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LIVRE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AB4B0251-0771-4053-9235-36844CAAFE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029" y="5534296"/>
            <a:ext cx="2083061" cy="2685508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8C662814-836E-4BB1-BF03-03DF958241B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262" y="6388112"/>
            <a:ext cx="357462" cy="313797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cxnSp>
        <p:nvCxnSpPr>
          <p:cNvPr id="12" name="Conexão reta 11">
            <a:extLst>
              <a:ext uri="{FF2B5EF4-FFF2-40B4-BE49-F238E27FC236}">
                <a16:creationId xmlns:a16="http://schemas.microsoft.com/office/drawing/2014/main" id="{5340EE2F-BC76-4A97-B540-C8F9EDAD198E}"/>
              </a:ext>
            </a:extLst>
          </p:cNvPr>
          <p:cNvCxnSpPr>
            <a:cxnSpLocks/>
          </p:cNvCxnSpPr>
          <p:nvPr userDrawn="1"/>
        </p:nvCxnSpPr>
        <p:spPr>
          <a:xfrm>
            <a:off x="168794" y="6467995"/>
            <a:ext cx="55036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ta 12">
            <a:extLst>
              <a:ext uri="{FF2B5EF4-FFF2-40B4-BE49-F238E27FC236}">
                <a16:creationId xmlns:a16="http://schemas.microsoft.com/office/drawing/2014/main" id="{125DF4C6-2C45-4563-88AC-9ADABDBE8748}"/>
              </a:ext>
            </a:extLst>
          </p:cNvPr>
          <p:cNvCxnSpPr/>
          <p:nvPr userDrawn="1"/>
        </p:nvCxnSpPr>
        <p:spPr>
          <a:xfrm>
            <a:off x="6534266" y="6467995"/>
            <a:ext cx="55036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arcador de Posição do Texto 9">
            <a:extLst>
              <a:ext uri="{FF2B5EF4-FFF2-40B4-BE49-F238E27FC236}">
                <a16:creationId xmlns:a16="http://schemas.microsoft.com/office/drawing/2014/main" id="{595388BC-1AA2-48EA-9226-837D3D7F965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80988" y="234460"/>
            <a:ext cx="11652865" cy="622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rgbClr val="E8E9EB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lvl="0"/>
            <a:r>
              <a:rPr lang="pt-PT" dirty="0"/>
              <a:t>01. Slide TEXTO 4IMG</a:t>
            </a:r>
          </a:p>
          <a:p>
            <a:pPr lvl="0"/>
            <a:endParaRPr lang="pt-PT" dirty="0"/>
          </a:p>
        </p:txBody>
      </p:sp>
      <p:sp>
        <p:nvSpPr>
          <p:cNvPr id="10" name="Marcador de Posição de Conteúdo 3">
            <a:extLst>
              <a:ext uri="{FF2B5EF4-FFF2-40B4-BE49-F238E27FC236}">
                <a16:creationId xmlns:a16="http://schemas.microsoft.com/office/drawing/2014/main" id="{6A5A833F-5E04-4BEF-A463-0ED63BB24D00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280988" y="856760"/>
            <a:ext cx="11652865" cy="5188440"/>
          </a:xfrm>
          <a:prstGeom prst="rect">
            <a:avLst/>
          </a:prstGeom>
        </p:spPr>
        <p:txBody>
          <a:bodyPr/>
          <a:lstStyle>
            <a:lvl1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pt-PT" dirty="0"/>
              <a:t>Editar os estilos de texto do Modelo Global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</a:p>
        </p:txBody>
      </p:sp>
      <p:sp>
        <p:nvSpPr>
          <p:cNvPr id="8" name="Marcador de Posição de Conteúdo 4">
            <a:extLst>
              <a:ext uri="{FF2B5EF4-FFF2-40B4-BE49-F238E27FC236}">
                <a16:creationId xmlns:a16="http://schemas.microsoft.com/office/drawing/2014/main" id="{03493046-CE4E-4911-BB18-E0A132CB2C7A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9390063" y="1336675"/>
            <a:ext cx="1512887" cy="1336675"/>
          </a:xfrm>
          <a:prstGeom prst="rect">
            <a:avLst/>
          </a:prstGeom>
        </p:spPr>
        <p:txBody>
          <a:bodyPr/>
          <a:lstStyle/>
          <a:p>
            <a:pPr lvl="0"/>
            <a:endParaRPr lang="pt-PT" dirty="0"/>
          </a:p>
        </p:txBody>
      </p:sp>
      <p:sp>
        <p:nvSpPr>
          <p:cNvPr id="14" name="Marcador de Posição de Conteúdo 4">
            <a:extLst>
              <a:ext uri="{FF2B5EF4-FFF2-40B4-BE49-F238E27FC236}">
                <a16:creationId xmlns:a16="http://schemas.microsoft.com/office/drawing/2014/main" id="{33678EC0-A6C3-419D-A1D9-E34C0275E957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9390063" y="3143465"/>
            <a:ext cx="1512887" cy="1336675"/>
          </a:xfrm>
          <a:prstGeom prst="rect">
            <a:avLst/>
          </a:prstGeom>
        </p:spPr>
        <p:txBody>
          <a:bodyPr/>
          <a:lstStyle/>
          <a:p>
            <a:pPr lvl="0"/>
            <a:endParaRPr lang="pt-PT" dirty="0"/>
          </a:p>
        </p:txBody>
      </p:sp>
      <p:sp>
        <p:nvSpPr>
          <p:cNvPr id="15" name="Marcador de Posição de Conteúdo 4">
            <a:extLst>
              <a:ext uri="{FF2B5EF4-FFF2-40B4-BE49-F238E27FC236}">
                <a16:creationId xmlns:a16="http://schemas.microsoft.com/office/drawing/2014/main" id="{CBDAFEAD-5A30-437A-B9E3-E0B3A1FCC0C0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660910" y="1336675"/>
            <a:ext cx="1512887" cy="1336675"/>
          </a:xfrm>
          <a:prstGeom prst="rect">
            <a:avLst/>
          </a:prstGeom>
        </p:spPr>
        <p:txBody>
          <a:bodyPr/>
          <a:lstStyle/>
          <a:p>
            <a:pPr lvl="0"/>
            <a:endParaRPr lang="pt-PT" dirty="0"/>
          </a:p>
        </p:txBody>
      </p:sp>
      <p:sp>
        <p:nvSpPr>
          <p:cNvPr id="16" name="Marcador de Posição de Conteúdo 4">
            <a:extLst>
              <a:ext uri="{FF2B5EF4-FFF2-40B4-BE49-F238E27FC236}">
                <a16:creationId xmlns:a16="http://schemas.microsoft.com/office/drawing/2014/main" id="{B01E05AB-B499-4752-A4C7-26519832866D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660909" y="3143464"/>
            <a:ext cx="1512887" cy="1336675"/>
          </a:xfrm>
          <a:prstGeom prst="rect">
            <a:avLst/>
          </a:prstGeom>
        </p:spPr>
        <p:txBody>
          <a:bodyPr/>
          <a:lstStyle/>
          <a:p>
            <a:pPr lvl="0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754272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LIVRE BRANCO C/ barra AZU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53FF30B8-CC56-4D45-ABBC-6CE7E3E67A60}"/>
              </a:ext>
            </a:extLst>
          </p:cNvPr>
          <p:cNvSpPr/>
          <p:nvPr userDrawn="1"/>
        </p:nvSpPr>
        <p:spPr>
          <a:xfrm>
            <a:off x="0" y="0"/>
            <a:ext cx="12192000" cy="812800"/>
          </a:xfrm>
          <a:prstGeom prst="rect">
            <a:avLst/>
          </a:prstGeom>
          <a:solidFill>
            <a:srgbClr val="4C52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0D778F76-0B8D-4012-85D6-FA4792B5CB56}"/>
              </a:ext>
            </a:extLst>
          </p:cNvPr>
          <p:cNvSpPr/>
          <p:nvPr userDrawn="1"/>
        </p:nvSpPr>
        <p:spPr>
          <a:xfrm>
            <a:off x="0" y="6045198"/>
            <a:ext cx="12192000" cy="812802"/>
          </a:xfrm>
          <a:prstGeom prst="rect">
            <a:avLst/>
          </a:prstGeom>
          <a:solidFill>
            <a:srgbClr val="4C52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Marcador de Posição do Texto 9">
            <a:extLst>
              <a:ext uri="{FF2B5EF4-FFF2-40B4-BE49-F238E27FC236}">
                <a16:creationId xmlns:a16="http://schemas.microsoft.com/office/drawing/2014/main" id="{595388BC-1AA2-48EA-9226-837D3D7F965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80988" y="234460"/>
            <a:ext cx="11499532" cy="622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rgbClr val="E8E9EB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lvl="0"/>
            <a:r>
              <a:rPr lang="pt-PT" dirty="0"/>
              <a:t>01. Slide TEXTO 4IMG</a:t>
            </a:r>
          </a:p>
          <a:p>
            <a:pPr lvl="0"/>
            <a:endParaRPr lang="pt-PT" dirty="0"/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9F6504A-9100-4619-BB58-78047A0ACEB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0" y="812800"/>
            <a:ext cx="12192000" cy="5232400"/>
          </a:xfrm>
          <a:prstGeom prst="rect">
            <a:avLst/>
          </a:prstGeom>
        </p:spPr>
        <p:txBody>
          <a:bodyPr/>
          <a:lstStyle>
            <a:lvl1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pt-PT" dirty="0"/>
              <a:t>Editar os estilos de texto do Modelo Global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</a:p>
        </p:txBody>
      </p:sp>
      <p:sp>
        <p:nvSpPr>
          <p:cNvPr id="5" name="Marcador de Posição de Conteúdo 4">
            <a:extLst>
              <a:ext uri="{FF2B5EF4-FFF2-40B4-BE49-F238E27FC236}">
                <a16:creationId xmlns:a16="http://schemas.microsoft.com/office/drawing/2014/main" id="{D2321248-13AF-441B-A52C-04F78C121B28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9390063" y="1336675"/>
            <a:ext cx="1512887" cy="1336675"/>
          </a:xfrm>
          <a:prstGeom prst="rect">
            <a:avLst/>
          </a:prstGeom>
        </p:spPr>
        <p:txBody>
          <a:bodyPr/>
          <a:lstStyle/>
          <a:p>
            <a:pPr lvl="0"/>
            <a:endParaRPr lang="pt-PT" dirty="0"/>
          </a:p>
        </p:txBody>
      </p:sp>
      <p:sp>
        <p:nvSpPr>
          <p:cNvPr id="14" name="Marcador de Posição de Conteúdo 4">
            <a:extLst>
              <a:ext uri="{FF2B5EF4-FFF2-40B4-BE49-F238E27FC236}">
                <a16:creationId xmlns:a16="http://schemas.microsoft.com/office/drawing/2014/main" id="{BD34B71F-2BA0-447D-9D91-E0807D823AFD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9390063" y="3143465"/>
            <a:ext cx="1512887" cy="1336675"/>
          </a:xfrm>
          <a:prstGeom prst="rect">
            <a:avLst/>
          </a:prstGeom>
        </p:spPr>
        <p:txBody>
          <a:bodyPr/>
          <a:lstStyle/>
          <a:p>
            <a:pPr lvl="0"/>
            <a:endParaRPr lang="pt-PT" dirty="0"/>
          </a:p>
        </p:txBody>
      </p:sp>
      <p:sp>
        <p:nvSpPr>
          <p:cNvPr id="15" name="Marcador de Posição de Conteúdo 4">
            <a:extLst>
              <a:ext uri="{FF2B5EF4-FFF2-40B4-BE49-F238E27FC236}">
                <a16:creationId xmlns:a16="http://schemas.microsoft.com/office/drawing/2014/main" id="{E125BB01-875D-4492-9D63-20A00054BE14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660910" y="1336675"/>
            <a:ext cx="1512887" cy="1336675"/>
          </a:xfrm>
          <a:prstGeom prst="rect">
            <a:avLst/>
          </a:prstGeom>
        </p:spPr>
        <p:txBody>
          <a:bodyPr/>
          <a:lstStyle/>
          <a:p>
            <a:pPr lvl="0"/>
            <a:endParaRPr lang="pt-PT" dirty="0"/>
          </a:p>
        </p:txBody>
      </p:sp>
      <p:sp>
        <p:nvSpPr>
          <p:cNvPr id="16" name="Marcador de Posição de Conteúdo 4">
            <a:extLst>
              <a:ext uri="{FF2B5EF4-FFF2-40B4-BE49-F238E27FC236}">
                <a16:creationId xmlns:a16="http://schemas.microsoft.com/office/drawing/2014/main" id="{DA7D3B4D-6106-4CEE-8C26-60D29F621F2E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660909" y="3143464"/>
            <a:ext cx="1512887" cy="1336675"/>
          </a:xfrm>
          <a:prstGeom prst="rect">
            <a:avLst/>
          </a:prstGeom>
        </p:spPr>
        <p:txBody>
          <a:bodyPr/>
          <a:lstStyle/>
          <a:p>
            <a:pPr lvl="0"/>
            <a:endParaRPr lang="pt-PT" dirty="0"/>
          </a:p>
        </p:txBody>
      </p:sp>
      <p:pic>
        <p:nvPicPr>
          <p:cNvPr id="17" name="Imagem 16">
            <a:extLst>
              <a:ext uri="{FF2B5EF4-FFF2-40B4-BE49-F238E27FC236}">
                <a16:creationId xmlns:a16="http://schemas.microsoft.com/office/drawing/2014/main" id="{5656DFC5-A10A-4D5A-A753-A5645B3B75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029" y="5534296"/>
            <a:ext cx="2083061" cy="2685508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3E5634B5-54B4-445B-A5AF-2E03D9E1359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262" y="6388112"/>
            <a:ext cx="357462" cy="313797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cxnSp>
        <p:nvCxnSpPr>
          <p:cNvPr id="19" name="Conexão reta 18">
            <a:extLst>
              <a:ext uri="{FF2B5EF4-FFF2-40B4-BE49-F238E27FC236}">
                <a16:creationId xmlns:a16="http://schemas.microsoft.com/office/drawing/2014/main" id="{57EDA851-AAA7-4048-AB4A-00E332707562}"/>
              </a:ext>
            </a:extLst>
          </p:cNvPr>
          <p:cNvCxnSpPr>
            <a:cxnSpLocks/>
          </p:cNvCxnSpPr>
          <p:nvPr userDrawn="1"/>
        </p:nvCxnSpPr>
        <p:spPr>
          <a:xfrm>
            <a:off x="168794" y="6467995"/>
            <a:ext cx="55036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xão reta 19">
            <a:extLst>
              <a:ext uri="{FF2B5EF4-FFF2-40B4-BE49-F238E27FC236}">
                <a16:creationId xmlns:a16="http://schemas.microsoft.com/office/drawing/2014/main" id="{31E9D80C-0781-4F24-A44E-E3D776BEBB34}"/>
              </a:ext>
            </a:extLst>
          </p:cNvPr>
          <p:cNvCxnSpPr/>
          <p:nvPr userDrawn="1"/>
        </p:nvCxnSpPr>
        <p:spPr>
          <a:xfrm>
            <a:off x="6534266" y="6467995"/>
            <a:ext cx="55036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03560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LIVRE BRANC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8894860D-97CD-48E7-A597-6C2D2EF09C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501" y="5515246"/>
            <a:ext cx="2083061" cy="2685508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1D065C53-3C76-4CB9-8951-E441E54E504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262" y="6388112"/>
            <a:ext cx="357462" cy="313797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cxnSp>
        <p:nvCxnSpPr>
          <p:cNvPr id="11" name="Conexão reta 10">
            <a:extLst>
              <a:ext uri="{FF2B5EF4-FFF2-40B4-BE49-F238E27FC236}">
                <a16:creationId xmlns:a16="http://schemas.microsoft.com/office/drawing/2014/main" id="{7A5FE77E-6596-40CC-A2D5-354FDF239233}"/>
              </a:ext>
            </a:extLst>
          </p:cNvPr>
          <p:cNvCxnSpPr>
            <a:cxnSpLocks/>
          </p:cNvCxnSpPr>
          <p:nvPr userDrawn="1"/>
        </p:nvCxnSpPr>
        <p:spPr>
          <a:xfrm>
            <a:off x="183876" y="6467995"/>
            <a:ext cx="5503653" cy="0"/>
          </a:xfrm>
          <a:prstGeom prst="line">
            <a:avLst/>
          </a:prstGeom>
          <a:ln>
            <a:solidFill>
              <a:srgbClr val="4C52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xão reta 11">
            <a:extLst>
              <a:ext uri="{FF2B5EF4-FFF2-40B4-BE49-F238E27FC236}">
                <a16:creationId xmlns:a16="http://schemas.microsoft.com/office/drawing/2014/main" id="{E90302A8-C7D2-4EB6-87DC-20B43DBAEB41}"/>
              </a:ext>
            </a:extLst>
          </p:cNvPr>
          <p:cNvCxnSpPr/>
          <p:nvPr userDrawn="1"/>
        </p:nvCxnSpPr>
        <p:spPr>
          <a:xfrm>
            <a:off x="6534265" y="6467995"/>
            <a:ext cx="5503653" cy="0"/>
          </a:xfrm>
          <a:prstGeom prst="line">
            <a:avLst/>
          </a:prstGeom>
          <a:ln>
            <a:solidFill>
              <a:srgbClr val="4C52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arcador de Posição do Texto 9">
            <a:extLst>
              <a:ext uri="{FF2B5EF4-FFF2-40B4-BE49-F238E27FC236}">
                <a16:creationId xmlns:a16="http://schemas.microsoft.com/office/drawing/2014/main" id="{79BD7D0A-E923-4FE5-B2C7-E99A86CC2E8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80988" y="234460"/>
            <a:ext cx="11499532" cy="622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rgbClr val="4C5268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lvl="0"/>
            <a:r>
              <a:rPr lang="pt-PT" dirty="0"/>
              <a:t>01. Slide TEXTO 4IMG</a:t>
            </a:r>
          </a:p>
          <a:p>
            <a:pPr lvl="0"/>
            <a:endParaRPr lang="pt-PT" dirty="0"/>
          </a:p>
        </p:txBody>
      </p:sp>
      <p:sp>
        <p:nvSpPr>
          <p:cNvPr id="10" name="Marcador de Posição de Conteúdo 3">
            <a:extLst>
              <a:ext uri="{FF2B5EF4-FFF2-40B4-BE49-F238E27FC236}">
                <a16:creationId xmlns:a16="http://schemas.microsoft.com/office/drawing/2014/main" id="{0B96133D-3BC3-4CF0-B2F8-D1FDB5E3A2B4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0" y="812800"/>
            <a:ext cx="12192000" cy="5232400"/>
          </a:xfrm>
          <a:prstGeom prst="rect">
            <a:avLst/>
          </a:prstGeom>
        </p:spPr>
        <p:txBody>
          <a:bodyPr/>
          <a:lstStyle>
            <a:lvl1pPr>
              <a:defRPr>
                <a:latin typeface="Leelawadee UI Semilight" panose="020B0402040204020203" pitchFamily="34" charset="-34"/>
                <a:cs typeface="Leelawadee UI Semilight" panose="020B0402040204020203" pitchFamily="34" charset="-34"/>
              </a:defRPr>
            </a:lvl1pPr>
            <a:lvl2pPr>
              <a:defRPr>
                <a:latin typeface="Leelawadee UI Semilight" panose="020B0402040204020203" pitchFamily="34" charset="-34"/>
                <a:cs typeface="Leelawadee UI Semilight" panose="020B0402040204020203" pitchFamily="34" charset="-34"/>
              </a:defRPr>
            </a:lvl2pPr>
            <a:lvl3pPr>
              <a:defRPr>
                <a:latin typeface="Leelawadee UI Semilight" panose="020B0402040204020203" pitchFamily="34" charset="-34"/>
                <a:cs typeface="Leelawadee UI Semilight" panose="020B0402040204020203" pitchFamily="34" charset="-34"/>
              </a:defRPr>
            </a:lvl3pPr>
            <a:lvl4pPr>
              <a:defRPr>
                <a:latin typeface="Leelawadee UI Semilight" panose="020B0402040204020203" pitchFamily="34" charset="-34"/>
                <a:cs typeface="Leelawadee UI Semilight" panose="020B0402040204020203" pitchFamily="34" charset="-34"/>
              </a:defRPr>
            </a:lvl4pPr>
            <a:lvl5pPr>
              <a:defRPr>
                <a:latin typeface="Leelawadee UI Semilight" panose="020B0402040204020203" pitchFamily="34" charset="-34"/>
                <a:cs typeface="Leelawadee UI Semilight" panose="020B0402040204020203" pitchFamily="34" charset="-34"/>
              </a:defRPr>
            </a:lvl5pPr>
          </a:lstStyle>
          <a:p>
            <a:pPr lvl="0"/>
            <a:r>
              <a:rPr lang="pt-PT" dirty="0"/>
              <a:t>Editar os estilos de texto do Modelo Global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</a:p>
        </p:txBody>
      </p:sp>
      <p:sp>
        <p:nvSpPr>
          <p:cNvPr id="4" name="Marcador de Posição da Imagem 3">
            <a:extLst>
              <a:ext uri="{FF2B5EF4-FFF2-40B4-BE49-F238E27FC236}">
                <a16:creationId xmlns:a16="http://schemas.microsoft.com/office/drawing/2014/main" id="{71D3B223-4282-4F3B-8A9F-F645FA42C6C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699862" y="1319350"/>
            <a:ext cx="2586446" cy="2939142"/>
          </a:xfrm>
          <a:prstGeom prst="rect">
            <a:avLst/>
          </a:prstGeom>
        </p:spPr>
        <p:txBody>
          <a:bodyPr/>
          <a:lstStyle/>
          <a:p>
            <a:endParaRPr lang="pt-PT" dirty="0"/>
          </a:p>
        </p:txBody>
      </p:sp>
      <p:sp>
        <p:nvSpPr>
          <p:cNvPr id="13" name="Marcador de Posição de Conteúdo 4">
            <a:extLst>
              <a:ext uri="{FF2B5EF4-FFF2-40B4-BE49-F238E27FC236}">
                <a16:creationId xmlns:a16="http://schemas.microsoft.com/office/drawing/2014/main" id="{06C2EE90-FAA7-4E0D-AB86-4C0FE70547CE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6621828" y="1484378"/>
            <a:ext cx="1512887" cy="1336675"/>
          </a:xfrm>
          <a:prstGeom prst="rect">
            <a:avLst/>
          </a:prstGeom>
        </p:spPr>
        <p:txBody>
          <a:bodyPr/>
          <a:lstStyle/>
          <a:p>
            <a:pPr lvl="0"/>
            <a:endParaRPr lang="pt-PT" dirty="0"/>
          </a:p>
        </p:txBody>
      </p:sp>
      <p:sp>
        <p:nvSpPr>
          <p:cNvPr id="14" name="Marcador de Posição de Conteúdo 4">
            <a:extLst>
              <a:ext uri="{FF2B5EF4-FFF2-40B4-BE49-F238E27FC236}">
                <a16:creationId xmlns:a16="http://schemas.microsoft.com/office/drawing/2014/main" id="{AC6B7249-F88F-4857-A0C5-B1B77711EFB7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6621828" y="3291168"/>
            <a:ext cx="1512887" cy="1336675"/>
          </a:xfrm>
          <a:prstGeom prst="rect">
            <a:avLst/>
          </a:prstGeom>
        </p:spPr>
        <p:txBody>
          <a:bodyPr/>
          <a:lstStyle/>
          <a:p>
            <a:pPr lvl="0"/>
            <a:endParaRPr lang="pt-PT" dirty="0"/>
          </a:p>
        </p:txBody>
      </p:sp>
      <p:sp>
        <p:nvSpPr>
          <p:cNvPr id="15" name="Marcador de Posição de Conteúdo 4">
            <a:extLst>
              <a:ext uri="{FF2B5EF4-FFF2-40B4-BE49-F238E27FC236}">
                <a16:creationId xmlns:a16="http://schemas.microsoft.com/office/drawing/2014/main" id="{11322FDA-7723-457E-BADC-C4BD10200BF6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4892675" y="1484378"/>
            <a:ext cx="1512887" cy="1336675"/>
          </a:xfrm>
          <a:prstGeom prst="rect">
            <a:avLst/>
          </a:prstGeom>
        </p:spPr>
        <p:txBody>
          <a:bodyPr/>
          <a:lstStyle/>
          <a:p>
            <a:pPr lvl="0"/>
            <a:endParaRPr lang="pt-PT" dirty="0"/>
          </a:p>
        </p:txBody>
      </p:sp>
      <p:sp>
        <p:nvSpPr>
          <p:cNvPr id="16" name="Marcador de Posição de Conteúdo 4">
            <a:extLst>
              <a:ext uri="{FF2B5EF4-FFF2-40B4-BE49-F238E27FC236}">
                <a16:creationId xmlns:a16="http://schemas.microsoft.com/office/drawing/2014/main" id="{AAEA9600-CFCC-43CC-9649-74ADA745A580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892674" y="3291167"/>
            <a:ext cx="1512887" cy="1336675"/>
          </a:xfrm>
          <a:prstGeom prst="rect">
            <a:avLst/>
          </a:prstGeom>
        </p:spPr>
        <p:txBody>
          <a:bodyPr/>
          <a:lstStyle/>
          <a:p>
            <a:pPr lvl="0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9750744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EXTO/1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>
            <a:extLst>
              <a:ext uri="{FF2B5EF4-FFF2-40B4-BE49-F238E27FC236}">
                <a16:creationId xmlns:a16="http://schemas.microsoft.com/office/drawing/2014/main" id="{215396F5-2E4B-4185-B80B-FE191E922BC6}"/>
              </a:ext>
            </a:extLst>
          </p:cNvPr>
          <p:cNvSpPr/>
          <p:nvPr userDrawn="1"/>
        </p:nvSpPr>
        <p:spPr>
          <a:xfrm>
            <a:off x="5166360" y="0"/>
            <a:ext cx="702564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Marcador de Posição da Imagem 4">
            <a:extLst>
              <a:ext uri="{FF2B5EF4-FFF2-40B4-BE49-F238E27FC236}">
                <a16:creationId xmlns:a16="http://schemas.microsoft.com/office/drawing/2014/main" id="{806123D7-9CFE-4134-8D06-F9EEF57BB0C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91509" y="233630"/>
            <a:ext cx="6598337" cy="5433745"/>
          </a:xfrm>
          <a:prstGeom prst="rect">
            <a:avLst/>
          </a:prstGeom>
        </p:spPr>
        <p:txBody>
          <a:bodyPr/>
          <a:lstStyle/>
          <a:p>
            <a:endParaRPr lang="pt-PT" dirty="0"/>
          </a:p>
        </p:txBody>
      </p:sp>
      <p:sp>
        <p:nvSpPr>
          <p:cNvPr id="7" name="Marcador de Posição do Texto 6">
            <a:extLst>
              <a:ext uri="{FF2B5EF4-FFF2-40B4-BE49-F238E27FC236}">
                <a16:creationId xmlns:a16="http://schemas.microsoft.com/office/drawing/2014/main" id="{7C4EB62B-7804-4B50-84C2-3259C5CB6CA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91509" y="5667375"/>
            <a:ext cx="6598337" cy="377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4C5268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lvl="0"/>
            <a:r>
              <a:rPr lang="pt-PT" dirty="0"/>
              <a:t>nota</a:t>
            </a:r>
          </a:p>
        </p:txBody>
      </p:sp>
      <p:sp>
        <p:nvSpPr>
          <p:cNvPr id="12" name="Marcador de Posição do Texto 5">
            <a:extLst>
              <a:ext uri="{FF2B5EF4-FFF2-40B4-BE49-F238E27FC236}">
                <a16:creationId xmlns:a16="http://schemas.microsoft.com/office/drawing/2014/main" id="{8E45E1F2-07A1-4621-B2D9-7E4FBD96719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80988" y="974725"/>
            <a:ext cx="4683218" cy="5070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defRPr>
            </a:lvl1pPr>
          </a:lstStyle>
          <a:p>
            <a:pPr lvl="0"/>
            <a:r>
              <a:rPr lang="pt-PT" dirty="0"/>
              <a:t>Texto</a:t>
            </a:r>
          </a:p>
        </p:txBody>
      </p:sp>
      <p:sp>
        <p:nvSpPr>
          <p:cNvPr id="10" name="Marcador de Posição do Texto 9">
            <a:extLst>
              <a:ext uri="{FF2B5EF4-FFF2-40B4-BE49-F238E27FC236}">
                <a16:creationId xmlns:a16="http://schemas.microsoft.com/office/drawing/2014/main" id="{F27B3851-0A32-4F4B-B8B3-D9DAEEE9235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80988" y="233630"/>
            <a:ext cx="4683218" cy="622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chemeClr val="bg1">
                    <a:lumMod val="8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lvl="0"/>
            <a:r>
              <a:rPr lang="pt-PT" dirty="0"/>
              <a:t>01. Slide TEXTO IMG</a:t>
            </a:r>
          </a:p>
          <a:p>
            <a:pPr lvl="0"/>
            <a:endParaRPr lang="pt-PT" dirty="0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D7BFAFC6-0E97-488C-A683-329EF65D72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1543" y="5534296"/>
            <a:ext cx="2083061" cy="2685508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FBB00F75-19FE-4BE7-94DC-DE963FD6C22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4776" y="6388112"/>
            <a:ext cx="357462" cy="313797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cxnSp>
        <p:nvCxnSpPr>
          <p:cNvPr id="16" name="Conexão reta 15">
            <a:extLst>
              <a:ext uri="{FF2B5EF4-FFF2-40B4-BE49-F238E27FC236}">
                <a16:creationId xmlns:a16="http://schemas.microsoft.com/office/drawing/2014/main" id="{012DA36F-F783-46E1-8635-19079B3326FC}"/>
              </a:ext>
            </a:extLst>
          </p:cNvPr>
          <p:cNvCxnSpPr>
            <a:cxnSpLocks/>
          </p:cNvCxnSpPr>
          <p:nvPr userDrawn="1"/>
        </p:nvCxnSpPr>
        <p:spPr>
          <a:xfrm>
            <a:off x="5445365" y="6467995"/>
            <a:ext cx="5691051" cy="0"/>
          </a:xfrm>
          <a:prstGeom prst="line">
            <a:avLst/>
          </a:prstGeom>
          <a:ln>
            <a:solidFill>
              <a:srgbClr val="4C52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691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EXTO/4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0B6FD481-BBE9-4014-863B-9790663A9AAD}"/>
              </a:ext>
            </a:extLst>
          </p:cNvPr>
          <p:cNvSpPr/>
          <p:nvPr userDrawn="1"/>
        </p:nvSpPr>
        <p:spPr>
          <a:xfrm>
            <a:off x="5166360" y="0"/>
            <a:ext cx="702564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Marcador de Posição da Imagem 4">
            <a:extLst>
              <a:ext uri="{FF2B5EF4-FFF2-40B4-BE49-F238E27FC236}">
                <a16:creationId xmlns:a16="http://schemas.microsoft.com/office/drawing/2014/main" id="{806123D7-9CFE-4134-8D06-F9EEF57BB0C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93330" y="233630"/>
            <a:ext cx="3160105" cy="2548013"/>
          </a:xfrm>
          <a:prstGeom prst="rect">
            <a:avLst/>
          </a:prstGeom>
        </p:spPr>
        <p:txBody>
          <a:bodyPr/>
          <a:lstStyle/>
          <a:p>
            <a:endParaRPr lang="pt-PT" dirty="0"/>
          </a:p>
        </p:txBody>
      </p:sp>
      <p:sp>
        <p:nvSpPr>
          <p:cNvPr id="7" name="Marcador de Posição do Texto 6">
            <a:extLst>
              <a:ext uri="{FF2B5EF4-FFF2-40B4-BE49-F238E27FC236}">
                <a16:creationId xmlns:a16="http://schemas.microsoft.com/office/drawing/2014/main" id="{7C4EB62B-7804-4B50-84C2-3259C5CB6CA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93331" y="2781644"/>
            <a:ext cx="3160102" cy="27964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rgbClr val="4C5268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defRPr>
            </a:lvl1pPr>
          </a:lstStyle>
          <a:p>
            <a:pPr lvl="0"/>
            <a:r>
              <a:rPr lang="pt-PT" dirty="0"/>
              <a:t>nota</a:t>
            </a:r>
          </a:p>
        </p:txBody>
      </p:sp>
      <p:sp>
        <p:nvSpPr>
          <p:cNvPr id="11" name="Marcador de Posição da Imagem 4">
            <a:extLst>
              <a:ext uri="{FF2B5EF4-FFF2-40B4-BE49-F238E27FC236}">
                <a16:creationId xmlns:a16="http://schemas.microsoft.com/office/drawing/2014/main" id="{D3570BCB-A656-4368-B974-EEE920779E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808374" y="233630"/>
            <a:ext cx="3160105" cy="2548013"/>
          </a:xfrm>
          <a:prstGeom prst="rect">
            <a:avLst/>
          </a:prstGeom>
        </p:spPr>
        <p:txBody>
          <a:bodyPr/>
          <a:lstStyle/>
          <a:p>
            <a:endParaRPr lang="pt-PT" dirty="0"/>
          </a:p>
        </p:txBody>
      </p:sp>
      <p:sp>
        <p:nvSpPr>
          <p:cNvPr id="12" name="Marcador de Posição do Texto 6">
            <a:extLst>
              <a:ext uri="{FF2B5EF4-FFF2-40B4-BE49-F238E27FC236}">
                <a16:creationId xmlns:a16="http://schemas.microsoft.com/office/drawing/2014/main" id="{2D69B031-9AB8-4CAA-9B94-079D6B1864A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08375" y="2781644"/>
            <a:ext cx="3160102" cy="27964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rgbClr val="4C5268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defRPr>
            </a:lvl1pPr>
          </a:lstStyle>
          <a:p>
            <a:pPr lvl="0"/>
            <a:r>
              <a:rPr lang="pt-PT" dirty="0"/>
              <a:t>nota</a:t>
            </a:r>
          </a:p>
        </p:txBody>
      </p:sp>
      <p:sp>
        <p:nvSpPr>
          <p:cNvPr id="13" name="Marcador de Posição da Imagem 4">
            <a:extLst>
              <a:ext uri="{FF2B5EF4-FFF2-40B4-BE49-F238E27FC236}">
                <a16:creationId xmlns:a16="http://schemas.microsoft.com/office/drawing/2014/main" id="{8F68AC8F-BC27-44DA-ABCE-7731B0F5CB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93330" y="3284876"/>
            <a:ext cx="3160105" cy="2548013"/>
          </a:xfrm>
          <a:prstGeom prst="rect">
            <a:avLst/>
          </a:prstGeom>
        </p:spPr>
        <p:txBody>
          <a:bodyPr/>
          <a:lstStyle/>
          <a:p>
            <a:endParaRPr lang="pt-PT" dirty="0"/>
          </a:p>
        </p:txBody>
      </p:sp>
      <p:sp>
        <p:nvSpPr>
          <p:cNvPr id="14" name="Marcador de Posição do Texto 6">
            <a:extLst>
              <a:ext uri="{FF2B5EF4-FFF2-40B4-BE49-F238E27FC236}">
                <a16:creationId xmlns:a16="http://schemas.microsoft.com/office/drawing/2014/main" id="{FF5904F6-7D6E-47FD-AB04-30473D4915B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93331" y="5832890"/>
            <a:ext cx="3160102" cy="31379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rgbClr val="4C5268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defRPr>
            </a:lvl1pPr>
          </a:lstStyle>
          <a:p>
            <a:pPr lvl="0"/>
            <a:r>
              <a:rPr lang="pt-PT" dirty="0"/>
              <a:t>nota</a:t>
            </a:r>
          </a:p>
        </p:txBody>
      </p:sp>
      <p:sp>
        <p:nvSpPr>
          <p:cNvPr id="17" name="Marcador de Posição da Imagem 4">
            <a:extLst>
              <a:ext uri="{FF2B5EF4-FFF2-40B4-BE49-F238E27FC236}">
                <a16:creationId xmlns:a16="http://schemas.microsoft.com/office/drawing/2014/main" id="{6BD7C519-F370-4681-A64B-DF516436214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808374" y="3284876"/>
            <a:ext cx="3160105" cy="2548013"/>
          </a:xfrm>
          <a:prstGeom prst="rect">
            <a:avLst/>
          </a:prstGeom>
        </p:spPr>
        <p:txBody>
          <a:bodyPr/>
          <a:lstStyle/>
          <a:p>
            <a:endParaRPr lang="pt-PT" dirty="0"/>
          </a:p>
        </p:txBody>
      </p:sp>
      <p:sp>
        <p:nvSpPr>
          <p:cNvPr id="18" name="Marcador de Posição do Texto 6">
            <a:extLst>
              <a:ext uri="{FF2B5EF4-FFF2-40B4-BE49-F238E27FC236}">
                <a16:creationId xmlns:a16="http://schemas.microsoft.com/office/drawing/2014/main" id="{1DE65A9B-0970-493F-BC17-79F3A62455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808375" y="5832890"/>
            <a:ext cx="3160102" cy="31379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rgbClr val="4C5268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defRPr>
            </a:lvl1pPr>
          </a:lstStyle>
          <a:p>
            <a:pPr lvl="0"/>
            <a:r>
              <a:rPr lang="pt-PT" dirty="0"/>
              <a:t>nota</a:t>
            </a:r>
          </a:p>
        </p:txBody>
      </p:sp>
      <p:sp>
        <p:nvSpPr>
          <p:cNvPr id="6" name="Marcador de Posição do Texto 5">
            <a:extLst>
              <a:ext uri="{FF2B5EF4-FFF2-40B4-BE49-F238E27FC236}">
                <a16:creationId xmlns:a16="http://schemas.microsoft.com/office/drawing/2014/main" id="{1C2A19C4-B210-4B32-B134-2E06B635EA8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80988" y="974725"/>
            <a:ext cx="4611687" cy="5070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defRPr>
            </a:lvl1pPr>
          </a:lstStyle>
          <a:p>
            <a:pPr lvl="0"/>
            <a:r>
              <a:rPr lang="pt-PT" dirty="0"/>
              <a:t>Texto</a:t>
            </a:r>
          </a:p>
        </p:txBody>
      </p:sp>
      <p:sp>
        <p:nvSpPr>
          <p:cNvPr id="23" name="Marcador de Posição do Texto 9">
            <a:extLst>
              <a:ext uri="{FF2B5EF4-FFF2-40B4-BE49-F238E27FC236}">
                <a16:creationId xmlns:a16="http://schemas.microsoft.com/office/drawing/2014/main" id="{D002E9C7-4FEF-4A0C-9F71-24232B0965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80988" y="233630"/>
            <a:ext cx="4611687" cy="622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chemeClr val="bg1">
                    <a:lumMod val="8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lvl="0"/>
            <a:r>
              <a:rPr lang="pt-PT" dirty="0"/>
              <a:t>01. Slide TEXTO 4IMG</a:t>
            </a:r>
          </a:p>
          <a:p>
            <a:pPr lvl="0"/>
            <a:endParaRPr lang="pt-PT" dirty="0"/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F6BF08C1-95AC-4F3E-A438-549AEBA540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1543" y="5534296"/>
            <a:ext cx="2083061" cy="2685508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355C329D-AA40-44EF-B39B-1FFB401EC39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4776" y="6388112"/>
            <a:ext cx="357462" cy="313797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cxnSp>
        <p:nvCxnSpPr>
          <p:cNvPr id="24" name="Conexão reta 23">
            <a:extLst>
              <a:ext uri="{FF2B5EF4-FFF2-40B4-BE49-F238E27FC236}">
                <a16:creationId xmlns:a16="http://schemas.microsoft.com/office/drawing/2014/main" id="{94B939BD-BB58-4FE3-9559-FDBE89275DBF}"/>
              </a:ext>
            </a:extLst>
          </p:cNvPr>
          <p:cNvCxnSpPr>
            <a:cxnSpLocks/>
          </p:cNvCxnSpPr>
          <p:nvPr userDrawn="1"/>
        </p:nvCxnSpPr>
        <p:spPr>
          <a:xfrm>
            <a:off x="5445365" y="6467995"/>
            <a:ext cx="5691051" cy="0"/>
          </a:xfrm>
          <a:prstGeom prst="line">
            <a:avLst/>
          </a:prstGeom>
          <a:ln>
            <a:solidFill>
              <a:srgbClr val="4C52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7196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EXTO/3IMG OU 2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0B6FD481-BBE9-4014-863B-9790663A9AAD}"/>
              </a:ext>
            </a:extLst>
          </p:cNvPr>
          <p:cNvSpPr/>
          <p:nvPr userDrawn="1"/>
        </p:nvSpPr>
        <p:spPr>
          <a:xfrm>
            <a:off x="5166360" y="0"/>
            <a:ext cx="702564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Marcador de Posição da Imagem 4">
            <a:extLst>
              <a:ext uri="{FF2B5EF4-FFF2-40B4-BE49-F238E27FC236}">
                <a16:creationId xmlns:a16="http://schemas.microsoft.com/office/drawing/2014/main" id="{806123D7-9CFE-4134-8D06-F9EEF57BB0C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31430" y="233630"/>
            <a:ext cx="3160105" cy="2726050"/>
          </a:xfrm>
          <a:prstGeom prst="rect">
            <a:avLst/>
          </a:prstGeom>
        </p:spPr>
        <p:txBody>
          <a:bodyPr/>
          <a:lstStyle/>
          <a:p>
            <a:endParaRPr lang="pt-PT" dirty="0"/>
          </a:p>
        </p:txBody>
      </p:sp>
      <p:sp>
        <p:nvSpPr>
          <p:cNvPr id="11" name="Marcador de Posição da Imagem 4">
            <a:extLst>
              <a:ext uri="{FF2B5EF4-FFF2-40B4-BE49-F238E27FC236}">
                <a16:creationId xmlns:a16="http://schemas.microsoft.com/office/drawing/2014/main" id="{D3570BCB-A656-4368-B974-EEE920779E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431430" y="3235139"/>
            <a:ext cx="3160105" cy="2726050"/>
          </a:xfrm>
          <a:prstGeom prst="rect">
            <a:avLst/>
          </a:prstGeom>
        </p:spPr>
        <p:txBody>
          <a:bodyPr/>
          <a:lstStyle/>
          <a:p>
            <a:endParaRPr lang="pt-PT" dirty="0"/>
          </a:p>
        </p:txBody>
      </p:sp>
      <p:sp>
        <p:nvSpPr>
          <p:cNvPr id="12" name="Marcador de Posição do Texto 6">
            <a:extLst>
              <a:ext uri="{FF2B5EF4-FFF2-40B4-BE49-F238E27FC236}">
                <a16:creationId xmlns:a16="http://schemas.microsoft.com/office/drawing/2014/main" id="{2D69B031-9AB8-4CAA-9B94-079D6B1864A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1075" y="233630"/>
            <a:ext cx="3160102" cy="272605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rgbClr val="4C5268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defRPr>
            </a:lvl1pPr>
          </a:lstStyle>
          <a:p>
            <a:pPr lvl="0"/>
            <a:r>
              <a:rPr lang="pt-PT" dirty="0"/>
              <a:t>nota</a:t>
            </a:r>
          </a:p>
        </p:txBody>
      </p:sp>
      <p:sp>
        <p:nvSpPr>
          <p:cNvPr id="6" name="Marcador de Posição do Texto 5">
            <a:extLst>
              <a:ext uri="{FF2B5EF4-FFF2-40B4-BE49-F238E27FC236}">
                <a16:creationId xmlns:a16="http://schemas.microsoft.com/office/drawing/2014/main" id="{1C2A19C4-B210-4B32-B134-2E06B635EA8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80988" y="974726"/>
            <a:ext cx="4611687" cy="24542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defRPr>
            </a:lvl1pPr>
          </a:lstStyle>
          <a:p>
            <a:pPr lvl="0"/>
            <a:r>
              <a:rPr lang="pt-PT" dirty="0"/>
              <a:t>Texto</a:t>
            </a:r>
          </a:p>
        </p:txBody>
      </p:sp>
      <p:sp>
        <p:nvSpPr>
          <p:cNvPr id="23" name="Marcador de Posição do Texto 9">
            <a:extLst>
              <a:ext uri="{FF2B5EF4-FFF2-40B4-BE49-F238E27FC236}">
                <a16:creationId xmlns:a16="http://schemas.microsoft.com/office/drawing/2014/main" id="{D002E9C7-4FEF-4A0C-9F71-24232B0965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80988" y="233630"/>
            <a:ext cx="4611687" cy="622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chemeClr val="bg1">
                    <a:lumMod val="8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lvl="0"/>
            <a:r>
              <a:rPr lang="pt-PT" dirty="0"/>
              <a:t>01. Slide TEXTO 4IMG</a:t>
            </a:r>
          </a:p>
          <a:p>
            <a:pPr lvl="0"/>
            <a:endParaRPr lang="pt-PT" dirty="0"/>
          </a:p>
        </p:txBody>
      </p:sp>
      <p:sp>
        <p:nvSpPr>
          <p:cNvPr id="16" name="Marcador de Posição do Texto 6">
            <a:extLst>
              <a:ext uri="{FF2B5EF4-FFF2-40B4-BE49-F238E27FC236}">
                <a16:creationId xmlns:a16="http://schemas.microsoft.com/office/drawing/2014/main" id="{9D479AEE-244E-404A-8C25-90E102E82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821075" y="3235139"/>
            <a:ext cx="3160102" cy="272605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rgbClr val="4C5268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defRPr>
            </a:lvl1pPr>
          </a:lstStyle>
          <a:p>
            <a:pPr lvl="0"/>
            <a:r>
              <a:rPr lang="pt-PT" dirty="0"/>
              <a:t>nota</a:t>
            </a:r>
          </a:p>
        </p:txBody>
      </p:sp>
      <p:sp>
        <p:nvSpPr>
          <p:cNvPr id="22" name="Marcador de Posição da Imagem 4">
            <a:extLst>
              <a:ext uri="{FF2B5EF4-FFF2-40B4-BE49-F238E27FC236}">
                <a16:creationId xmlns:a16="http://schemas.microsoft.com/office/drawing/2014/main" id="{41FC117C-A2BF-490F-A6E6-E3A72E2F1D24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289360" y="3429000"/>
            <a:ext cx="4602677" cy="2532194"/>
          </a:xfrm>
          <a:prstGeom prst="rect">
            <a:avLst/>
          </a:prstGeom>
        </p:spPr>
        <p:txBody>
          <a:bodyPr/>
          <a:lstStyle/>
          <a:p>
            <a:endParaRPr lang="pt-PT" dirty="0"/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01E2F53C-D23D-424E-9EAF-03037451F3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1543" y="5534296"/>
            <a:ext cx="2083061" cy="2685508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51E17B0F-F0D7-4143-B01A-3768FAAC88A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4776" y="6388112"/>
            <a:ext cx="357462" cy="313797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cxnSp>
        <p:nvCxnSpPr>
          <p:cNvPr id="15" name="Conexão reta 14">
            <a:extLst>
              <a:ext uri="{FF2B5EF4-FFF2-40B4-BE49-F238E27FC236}">
                <a16:creationId xmlns:a16="http://schemas.microsoft.com/office/drawing/2014/main" id="{D7F77812-0EF6-4DF5-8FDC-48B5B14DF07F}"/>
              </a:ext>
            </a:extLst>
          </p:cNvPr>
          <p:cNvCxnSpPr>
            <a:cxnSpLocks/>
          </p:cNvCxnSpPr>
          <p:nvPr userDrawn="1"/>
        </p:nvCxnSpPr>
        <p:spPr>
          <a:xfrm>
            <a:off x="5445365" y="6467995"/>
            <a:ext cx="5691051" cy="0"/>
          </a:xfrm>
          <a:prstGeom prst="line">
            <a:avLst/>
          </a:prstGeom>
          <a:ln>
            <a:solidFill>
              <a:srgbClr val="4C52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77290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ÓXIMOS PASS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2095D11-C870-48CB-8F34-33DE2762AF5A}"/>
              </a:ext>
            </a:extLst>
          </p:cNvPr>
          <p:cNvSpPr txBox="1"/>
          <p:nvPr userDrawn="1"/>
        </p:nvSpPr>
        <p:spPr>
          <a:xfrm>
            <a:off x="5950634" y="1207146"/>
            <a:ext cx="48670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4000" b="1" i="0" dirty="0">
                <a:solidFill>
                  <a:srgbClr val="E8E9EB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PRÓXIMOS PASSOS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9CC0C5A6-B634-4F8E-943F-9DF96FA3005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6000" y="2035175"/>
            <a:ext cx="5079082" cy="232581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="1" baseline="0">
                <a:ln>
                  <a:noFill/>
                </a:ln>
                <a:solidFill>
                  <a:schemeClr val="bg1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defRPr>
            </a:lvl1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P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elawadee UI Semilight" panose="020B0402040204020203" pitchFamily="34" charset="-34"/>
                <a:ea typeface="+mn-ea"/>
                <a:cs typeface="Leelawadee UI Semilight" panose="020B0402040204020203" pitchFamily="34" charset="-34"/>
              </a:rPr>
              <a:t>01. Contrato enviado, aguarda validação da </a:t>
            </a:r>
            <a:r>
              <a:rPr kumimoji="0" lang="pt-PT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elawadee UI Semilight" panose="020B0402040204020203" pitchFamily="34" charset="-34"/>
                <a:ea typeface="+mn-ea"/>
                <a:cs typeface="Leelawadee UI Semilight" panose="020B0402040204020203" pitchFamily="34" charset="-34"/>
              </a:rPr>
              <a:t>Borgstena</a:t>
            </a:r>
            <a:endParaRPr kumimoji="0" lang="pt-PT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eelawadee UI Semilight" panose="020B0402040204020203" pitchFamily="34" charset="-34"/>
              <a:ea typeface="+mn-ea"/>
              <a:cs typeface="Leelawadee UI Semilight" panose="020B0402040204020203" pitchFamily="34" charset="-34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PT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eelawadee UI Semilight" panose="020B0402040204020203" pitchFamily="34" charset="-34"/>
              <a:ea typeface="+mn-ea"/>
              <a:cs typeface="Leelawadee UI Semilight" panose="020B0402040204020203" pitchFamily="34" charset="-34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P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elawadee UI Semilight" panose="020B0402040204020203" pitchFamily="34" charset="-34"/>
                <a:ea typeface="+mn-ea"/>
                <a:cs typeface="Leelawadee UI Semilight" panose="020B0402040204020203" pitchFamily="34" charset="-34"/>
              </a:rPr>
              <a:t>02. Próxima Reunião 16 de junho de 2020</a:t>
            </a:r>
            <a:endParaRPr kumimoji="0" lang="pt-PT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eelawadee UI Semilight" panose="020B0402040204020203" pitchFamily="34" charset="-34"/>
              <a:ea typeface="+mn-ea"/>
              <a:cs typeface="Leelawadee UI Semilight" panose="020B0402040204020203" pitchFamily="34" charset="-34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7483D183-3D5D-4103-A5A4-347F939584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877" y="4416204"/>
            <a:ext cx="4095032" cy="5279366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4760DB7F-44F6-4939-A5BE-116887D90F9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4638" y="6113005"/>
            <a:ext cx="702724" cy="616884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cxnSp>
        <p:nvCxnSpPr>
          <p:cNvPr id="12" name="Conexão reta 11">
            <a:extLst>
              <a:ext uri="{FF2B5EF4-FFF2-40B4-BE49-F238E27FC236}">
                <a16:creationId xmlns:a16="http://schemas.microsoft.com/office/drawing/2014/main" id="{A29359C8-F2EC-49AD-8E78-AA5B7CAA561D}"/>
              </a:ext>
            </a:extLst>
          </p:cNvPr>
          <p:cNvCxnSpPr/>
          <p:nvPr userDrawn="1"/>
        </p:nvCxnSpPr>
        <p:spPr>
          <a:xfrm>
            <a:off x="0" y="6262255"/>
            <a:ext cx="55036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ta 12">
            <a:extLst>
              <a:ext uri="{FF2B5EF4-FFF2-40B4-BE49-F238E27FC236}">
                <a16:creationId xmlns:a16="http://schemas.microsoft.com/office/drawing/2014/main" id="{F293382F-DB5E-4206-8629-45A0C90C7C0A}"/>
              </a:ext>
            </a:extLst>
          </p:cNvPr>
          <p:cNvCxnSpPr/>
          <p:nvPr userDrawn="1"/>
        </p:nvCxnSpPr>
        <p:spPr>
          <a:xfrm>
            <a:off x="6688347" y="6262255"/>
            <a:ext cx="55036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8925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Í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e Multimédia 3">
            <a:extLst>
              <a:ext uri="{FF2B5EF4-FFF2-40B4-BE49-F238E27FC236}">
                <a16:creationId xmlns:a16="http://schemas.microsoft.com/office/drawing/2014/main" id="{C8AF3887-BC74-415E-91B5-FAB2074294DD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0" y="1089547"/>
            <a:ext cx="12192000" cy="4646613"/>
          </a:xfrm>
          <a:prstGeom prst="rect">
            <a:avLst/>
          </a:prstGeom>
        </p:spPr>
        <p:txBody>
          <a:bodyPr/>
          <a:lstStyle/>
          <a:p>
            <a:endParaRPr lang="pt-PT" dirty="0"/>
          </a:p>
        </p:txBody>
      </p:sp>
      <p:sp>
        <p:nvSpPr>
          <p:cNvPr id="9" name="Marcador de Posição do Texto 9">
            <a:extLst>
              <a:ext uri="{FF2B5EF4-FFF2-40B4-BE49-F238E27FC236}">
                <a16:creationId xmlns:a16="http://schemas.microsoft.com/office/drawing/2014/main" id="{B1958611-1BA6-487A-B097-DF116D0DDB3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80988" y="234460"/>
            <a:ext cx="11395197" cy="622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chemeClr val="bg1">
                    <a:lumMod val="8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lvl="0"/>
            <a:r>
              <a:rPr lang="pt-PT" dirty="0"/>
              <a:t>01. Slide vídeo</a:t>
            </a:r>
          </a:p>
          <a:p>
            <a:pPr lvl="0"/>
            <a:endParaRPr lang="pt-PT" dirty="0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048C2E95-1341-47B7-A48D-BCD9A36FC0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029" y="5534296"/>
            <a:ext cx="2083061" cy="2685508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33D3B554-EFA7-4FEE-9044-4D74B7E404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262" y="6388112"/>
            <a:ext cx="357462" cy="313797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cxnSp>
        <p:nvCxnSpPr>
          <p:cNvPr id="13" name="Conexão reta 12">
            <a:extLst>
              <a:ext uri="{FF2B5EF4-FFF2-40B4-BE49-F238E27FC236}">
                <a16:creationId xmlns:a16="http://schemas.microsoft.com/office/drawing/2014/main" id="{73474038-CC54-4CA2-84FC-8223B6F9A27A}"/>
              </a:ext>
            </a:extLst>
          </p:cNvPr>
          <p:cNvCxnSpPr>
            <a:cxnSpLocks/>
          </p:cNvCxnSpPr>
          <p:nvPr userDrawn="1"/>
        </p:nvCxnSpPr>
        <p:spPr>
          <a:xfrm>
            <a:off x="168794" y="6467995"/>
            <a:ext cx="55036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xão reta 13">
            <a:extLst>
              <a:ext uri="{FF2B5EF4-FFF2-40B4-BE49-F238E27FC236}">
                <a16:creationId xmlns:a16="http://schemas.microsoft.com/office/drawing/2014/main" id="{60595E8E-8192-48DA-86C1-899DF38A1FD4}"/>
              </a:ext>
            </a:extLst>
          </p:cNvPr>
          <p:cNvCxnSpPr/>
          <p:nvPr userDrawn="1"/>
        </p:nvCxnSpPr>
        <p:spPr>
          <a:xfrm>
            <a:off x="6534266" y="6467995"/>
            <a:ext cx="55036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79024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_FINAL">
    <p:bg>
      <p:bgPr>
        <a:solidFill>
          <a:srgbClr val="4C52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>
            <a:extLst>
              <a:ext uri="{FF2B5EF4-FFF2-40B4-BE49-F238E27FC236}">
                <a16:creationId xmlns:a16="http://schemas.microsoft.com/office/drawing/2014/main" id="{EEA5D0D5-388E-4971-9F3D-0E18D368F66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56" t="18664" r="16448" b="55943"/>
          <a:stretch/>
        </p:blipFill>
        <p:spPr>
          <a:xfrm>
            <a:off x="4360127" y="1370142"/>
            <a:ext cx="6300440" cy="4151427"/>
          </a:xfrm>
          <a:prstGeom prst="rect">
            <a:avLst/>
          </a:prstGeom>
          <a:effectLst>
            <a:outerShdw blurRad="431800" dist="63500" dir="5340000" sx="104000" sy="104000" algn="tr" rotWithShape="0">
              <a:prstClr val="black">
                <a:alpha val="34000"/>
              </a:prstClr>
            </a:outerShdw>
          </a:effectLst>
        </p:spPr>
      </p:pic>
      <p:pic>
        <p:nvPicPr>
          <p:cNvPr id="21" name="Imagem 20">
            <a:extLst>
              <a:ext uri="{FF2B5EF4-FFF2-40B4-BE49-F238E27FC236}">
                <a16:creationId xmlns:a16="http://schemas.microsoft.com/office/drawing/2014/main" id="{5F56185A-0B7C-4676-82DB-DCE224DD375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088" y="3304398"/>
            <a:ext cx="1873197" cy="298387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081AB0B6-BD2E-49FE-9BE8-051756B0490F}"/>
              </a:ext>
            </a:extLst>
          </p:cNvPr>
          <p:cNvSpPr txBox="1"/>
          <p:nvPr userDrawn="1"/>
        </p:nvSpPr>
        <p:spPr>
          <a:xfrm>
            <a:off x="7427174" y="3244334"/>
            <a:ext cx="323339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OBRIGADO!</a:t>
            </a:r>
            <a:endParaRPr lang="pt-PT" sz="2000" dirty="0">
              <a:solidFill>
                <a:schemeClr val="bg1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  <a:p>
            <a:r>
              <a:rPr lang="pt-PT" sz="1700" i="1" dirty="0" err="1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Thank</a:t>
            </a:r>
            <a:r>
              <a:rPr lang="pt-PT" sz="1700" i="1" dirty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</a:t>
            </a:r>
            <a:r>
              <a:rPr lang="pt-PT" sz="1700" i="1" dirty="0" err="1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you</a:t>
            </a:r>
            <a:r>
              <a:rPr lang="pt-PT" sz="1700" i="1" dirty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! 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5922F375-235A-4815-B662-6D55180F209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586" y="6291730"/>
            <a:ext cx="482880" cy="482880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F530BE2F-9470-4BD5-B8AC-BE356E7BC6C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6685" y="6319463"/>
            <a:ext cx="1269574" cy="427414"/>
          </a:xfrm>
          <a:prstGeom prst="rect">
            <a:avLst/>
          </a:prstGeom>
        </p:spPr>
      </p:pic>
      <p:pic>
        <p:nvPicPr>
          <p:cNvPr id="19" name="Imagem 18">
            <a:extLst>
              <a:ext uri="{FF2B5EF4-FFF2-40B4-BE49-F238E27FC236}">
                <a16:creationId xmlns:a16="http://schemas.microsoft.com/office/drawing/2014/main" id="{19F27789-1AE2-47EB-AEA4-09A28C8A088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592" y="6358053"/>
            <a:ext cx="1149485" cy="350234"/>
          </a:xfrm>
          <a:prstGeom prst="rect">
            <a:avLst/>
          </a:prstGeom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81165769-EEB3-4BE3-9108-11F3AFBC8CF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686" y="6287166"/>
            <a:ext cx="1056633" cy="492009"/>
          </a:xfrm>
          <a:prstGeom prst="rect">
            <a:avLst/>
          </a:prstGeom>
        </p:spPr>
      </p:pic>
      <p:pic>
        <p:nvPicPr>
          <p:cNvPr id="22" name="Imagem 21" descr="Uma imagem com texto&#10;&#10;Descrição gerada automaticamente">
            <a:extLst>
              <a:ext uri="{FF2B5EF4-FFF2-40B4-BE49-F238E27FC236}">
                <a16:creationId xmlns:a16="http://schemas.microsoft.com/office/drawing/2014/main" id="{E50AAA8C-9035-4B22-973D-DC2A37DDEFD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2410" y="6347169"/>
            <a:ext cx="1513510" cy="361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7090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PARADOR">
    <p:bg>
      <p:bgPr>
        <a:solidFill>
          <a:srgbClr val="4C52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63D6DAED-2620-4E83-9990-11A307043B4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8853" y="2387916"/>
            <a:ext cx="5547148" cy="312134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4000" b="1">
                <a:solidFill>
                  <a:srgbClr val="E8E9EB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pPr lvl="0"/>
            <a:r>
              <a:rPr lang="pt-PT" dirty="0"/>
              <a:t>SEPARADOR</a:t>
            </a:r>
          </a:p>
        </p:txBody>
      </p:sp>
      <p:sp>
        <p:nvSpPr>
          <p:cNvPr id="9" name="Marcador de Posição do Texto 8">
            <a:extLst>
              <a:ext uri="{FF2B5EF4-FFF2-40B4-BE49-F238E27FC236}">
                <a16:creationId xmlns:a16="http://schemas.microsoft.com/office/drawing/2014/main" id="{2F138609-B4E9-484E-A337-340E15AA6C3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8853" y="391888"/>
            <a:ext cx="5547148" cy="5117370"/>
          </a:xfrm>
          <a:prstGeom prst="rect">
            <a:avLst/>
          </a:prstGeom>
          <a:solidFill>
            <a:srgbClr val="4C5268"/>
          </a:solidFill>
        </p:spPr>
        <p:txBody>
          <a:bodyPr anchor="b">
            <a:normAutofit/>
          </a:bodyPr>
          <a:lstStyle>
            <a:lvl1pPr marL="0" indent="0" algn="l">
              <a:buNone/>
              <a:defRPr sz="105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defRPr>
            </a:lvl1pPr>
          </a:lstStyle>
          <a:p>
            <a:pPr lvl="0"/>
            <a:r>
              <a:rPr lang="pt-PT" dirty="0"/>
              <a:t>AGENDA</a:t>
            </a:r>
          </a:p>
          <a:p>
            <a:pPr lvl="0"/>
            <a:r>
              <a:rPr lang="pt-PT" dirty="0"/>
              <a:t>Agenda</a:t>
            </a:r>
          </a:p>
          <a:p>
            <a:pPr lvl="0"/>
            <a:r>
              <a:rPr lang="pt-PT" dirty="0"/>
              <a:t>Agenda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A102F564-4CDC-491E-A2EB-808863F439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877" y="4416204"/>
            <a:ext cx="4095032" cy="5279366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CDE336D6-3B63-4388-A5A0-0970A401888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4638" y="6113005"/>
            <a:ext cx="702724" cy="616884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cxnSp>
        <p:nvCxnSpPr>
          <p:cNvPr id="13" name="Conexão reta 12">
            <a:extLst>
              <a:ext uri="{FF2B5EF4-FFF2-40B4-BE49-F238E27FC236}">
                <a16:creationId xmlns:a16="http://schemas.microsoft.com/office/drawing/2014/main" id="{0A67F0A9-9825-4555-BB31-239FB25CED21}"/>
              </a:ext>
            </a:extLst>
          </p:cNvPr>
          <p:cNvCxnSpPr/>
          <p:nvPr userDrawn="1"/>
        </p:nvCxnSpPr>
        <p:spPr>
          <a:xfrm>
            <a:off x="0" y="6262255"/>
            <a:ext cx="55036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xão reta 13">
            <a:extLst>
              <a:ext uri="{FF2B5EF4-FFF2-40B4-BE49-F238E27FC236}">
                <a16:creationId xmlns:a16="http://schemas.microsoft.com/office/drawing/2014/main" id="{4F052470-7F41-463C-803C-0F7DC9B86483}"/>
              </a:ext>
            </a:extLst>
          </p:cNvPr>
          <p:cNvCxnSpPr/>
          <p:nvPr userDrawn="1"/>
        </p:nvCxnSpPr>
        <p:spPr>
          <a:xfrm>
            <a:off x="6688347" y="6262255"/>
            <a:ext cx="55036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6279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2095D11-C870-48CB-8F34-33DE2762AF5A}"/>
              </a:ext>
            </a:extLst>
          </p:cNvPr>
          <p:cNvSpPr txBox="1"/>
          <p:nvPr userDrawn="1"/>
        </p:nvSpPr>
        <p:spPr>
          <a:xfrm>
            <a:off x="5950634" y="1207146"/>
            <a:ext cx="23222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b="1" i="0" dirty="0">
                <a:solidFill>
                  <a:schemeClr val="bg1">
                    <a:lumMod val="8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AGENDA</a:t>
            </a:r>
            <a:endParaRPr lang="pt-PT" b="1" i="0" dirty="0">
              <a:solidFill>
                <a:schemeClr val="bg1">
                  <a:lumMod val="85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9CC0C5A6-B634-4F8E-943F-9DF96FA3005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6000" y="2035175"/>
            <a:ext cx="5079082" cy="1393825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aseline="0">
                <a:ln>
                  <a:noFill/>
                </a:ln>
                <a:solidFill>
                  <a:schemeClr val="bg1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elawadee UI Semilight" panose="020B0402040204020203" pitchFamily="34" charset="-34"/>
                <a:ea typeface="+mn-ea"/>
                <a:cs typeface="Leelawadee UI Semilight" panose="020B0402040204020203" pitchFamily="34" charset="-34"/>
              </a:rPr>
              <a:t>NO caso de ser uma reunião inicial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eelawadee UI Semilight" panose="020B0402040204020203" pitchFamily="34" charset="-34"/>
              <a:ea typeface="+mn-ea"/>
              <a:cs typeface="Leelawadee UI Semilight" panose="020B0402040204020203" pitchFamily="34" charset="-34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763A3C70-014C-4F79-B3C1-D6FF60FB77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877" y="4416204"/>
            <a:ext cx="4095032" cy="5279366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3AFF91D6-69E4-4A4D-A5EB-68A55603C78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4638" y="6113005"/>
            <a:ext cx="702724" cy="616884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cxnSp>
        <p:nvCxnSpPr>
          <p:cNvPr id="12" name="Conexão reta 11">
            <a:extLst>
              <a:ext uri="{FF2B5EF4-FFF2-40B4-BE49-F238E27FC236}">
                <a16:creationId xmlns:a16="http://schemas.microsoft.com/office/drawing/2014/main" id="{0AE05994-9ED2-4BB3-8CA0-2B867FF41C65}"/>
              </a:ext>
            </a:extLst>
          </p:cNvPr>
          <p:cNvCxnSpPr/>
          <p:nvPr userDrawn="1"/>
        </p:nvCxnSpPr>
        <p:spPr>
          <a:xfrm>
            <a:off x="0" y="6262255"/>
            <a:ext cx="55036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ta 12">
            <a:extLst>
              <a:ext uri="{FF2B5EF4-FFF2-40B4-BE49-F238E27FC236}">
                <a16:creationId xmlns:a16="http://schemas.microsoft.com/office/drawing/2014/main" id="{9FBBE670-C583-414D-BDCB-E555CD286511}"/>
              </a:ext>
            </a:extLst>
          </p:cNvPr>
          <p:cNvCxnSpPr/>
          <p:nvPr userDrawn="1"/>
        </p:nvCxnSpPr>
        <p:spPr>
          <a:xfrm>
            <a:off x="6688347" y="6262255"/>
            <a:ext cx="55036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0937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2095D11-C870-48CB-8F34-33DE2762AF5A}"/>
              </a:ext>
            </a:extLst>
          </p:cNvPr>
          <p:cNvSpPr txBox="1"/>
          <p:nvPr userDrawn="1"/>
        </p:nvSpPr>
        <p:spPr>
          <a:xfrm>
            <a:off x="5950634" y="1207146"/>
            <a:ext cx="28254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4000" b="1" i="0" dirty="0">
                <a:solidFill>
                  <a:schemeClr val="bg1">
                    <a:lumMod val="8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OVERVIEW</a:t>
            </a:r>
            <a:endParaRPr lang="pt-PT" b="1" i="0" dirty="0">
              <a:solidFill>
                <a:schemeClr val="bg1">
                  <a:lumMod val="85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9CC0C5A6-B634-4F8E-943F-9DF96FA3005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6000" y="2035175"/>
            <a:ext cx="5079082" cy="1393825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aseline="0">
                <a:ln>
                  <a:noFill/>
                </a:ln>
                <a:solidFill>
                  <a:schemeClr val="bg1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elawadee UI Semilight" panose="020B0402040204020203" pitchFamily="34" charset="-34"/>
                <a:ea typeface="+mn-ea"/>
                <a:cs typeface="Leelawadee UI Semilight" panose="020B0402040204020203" pitchFamily="34" charset="-34"/>
              </a:rPr>
              <a:t>Projeto de I&amp;D – Projeto Individual Nº 45215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elawadee UI Semilight" panose="020B0402040204020203" pitchFamily="34" charset="-34"/>
                <a:ea typeface="+mn-ea"/>
                <a:cs typeface="Leelawadee UI Semilight" panose="020B0402040204020203" pitchFamily="34" charset="-34"/>
              </a:rPr>
              <a:t>Início do Projeto: 01/01/2020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elawadee UI Semilight" panose="020B0402040204020203" pitchFamily="34" charset="-34"/>
                <a:ea typeface="+mn-ea"/>
                <a:cs typeface="Leelawadee UI Semilight" panose="020B0402040204020203" pitchFamily="34" charset="-34"/>
              </a:rPr>
              <a:t>Fim do Projeto: 31/12/2021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elawadee UI Semilight" panose="020B0402040204020203" pitchFamily="34" charset="-34"/>
                <a:ea typeface="+mn-ea"/>
                <a:cs typeface="Leelawadee UI Semilight" panose="020B0402040204020203" pitchFamily="34" charset="-34"/>
              </a:rPr>
              <a:t>Duração: 24 meses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eelawadee UI Semilight" panose="020B0402040204020203" pitchFamily="34" charset="-34"/>
              <a:ea typeface="+mn-ea"/>
              <a:cs typeface="Leelawadee UI Semilight" panose="020B0402040204020203" pitchFamily="34" charset="-34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5A4E642D-CBB1-4D7D-B0FF-548D005BA3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877" y="4416204"/>
            <a:ext cx="4095032" cy="5279366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090C22AC-19DF-431E-B74F-B990D66426F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4638" y="6113005"/>
            <a:ext cx="702724" cy="616884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cxnSp>
        <p:nvCxnSpPr>
          <p:cNvPr id="12" name="Conexão reta 11">
            <a:extLst>
              <a:ext uri="{FF2B5EF4-FFF2-40B4-BE49-F238E27FC236}">
                <a16:creationId xmlns:a16="http://schemas.microsoft.com/office/drawing/2014/main" id="{E96A11B6-FAC6-426A-B576-9ACEF489EE5B}"/>
              </a:ext>
            </a:extLst>
          </p:cNvPr>
          <p:cNvCxnSpPr/>
          <p:nvPr userDrawn="1"/>
        </p:nvCxnSpPr>
        <p:spPr>
          <a:xfrm>
            <a:off x="0" y="6262255"/>
            <a:ext cx="55036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ta 12">
            <a:extLst>
              <a:ext uri="{FF2B5EF4-FFF2-40B4-BE49-F238E27FC236}">
                <a16:creationId xmlns:a16="http://schemas.microsoft.com/office/drawing/2014/main" id="{4D599076-EE50-4E81-8212-98276FA85669}"/>
              </a:ext>
            </a:extLst>
          </p:cNvPr>
          <p:cNvCxnSpPr/>
          <p:nvPr userDrawn="1"/>
        </p:nvCxnSpPr>
        <p:spPr>
          <a:xfrm>
            <a:off x="6688347" y="6262255"/>
            <a:ext cx="55036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1446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ON 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2095D11-C870-48CB-8F34-33DE2762AF5A}"/>
              </a:ext>
            </a:extLst>
          </p:cNvPr>
          <p:cNvSpPr txBox="1"/>
          <p:nvPr userDrawn="1"/>
        </p:nvSpPr>
        <p:spPr>
          <a:xfrm>
            <a:off x="5950634" y="317798"/>
            <a:ext cx="36138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4000" b="1" i="0" dirty="0">
                <a:solidFill>
                  <a:schemeClr val="bg1">
                    <a:lumMod val="8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ACTION PLAN</a:t>
            </a:r>
            <a:endParaRPr lang="pt-PT" b="1" i="0" dirty="0">
              <a:solidFill>
                <a:schemeClr val="bg1">
                  <a:lumMod val="85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1" name="Marcador de Posição da Tabela 10">
            <a:extLst>
              <a:ext uri="{FF2B5EF4-FFF2-40B4-BE49-F238E27FC236}">
                <a16:creationId xmlns:a16="http://schemas.microsoft.com/office/drawing/2014/main" id="{558EC9B4-2EE8-4869-9EE5-280E02589CFE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1674019" y="1202499"/>
            <a:ext cx="8843962" cy="418595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endParaRPr lang="pt-PT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7BF16518-BFE6-4DF9-8B45-68864D2B93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877" y="4416204"/>
            <a:ext cx="4095032" cy="5279366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B022B8E6-EDF2-4B76-AB07-9982093536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4638" y="6113005"/>
            <a:ext cx="702724" cy="616884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cxnSp>
        <p:nvCxnSpPr>
          <p:cNvPr id="13" name="Conexão reta 12">
            <a:extLst>
              <a:ext uri="{FF2B5EF4-FFF2-40B4-BE49-F238E27FC236}">
                <a16:creationId xmlns:a16="http://schemas.microsoft.com/office/drawing/2014/main" id="{EEDC4264-6B04-410B-A9FB-7D4F253F6CE4}"/>
              </a:ext>
            </a:extLst>
          </p:cNvPr>
          <p:cNvCxnSpPr/>
          <p:nvPr userDrawn="1"/>
        </p:nvCxnSpPr>
        <p:spPr>
          <a:xfrm>
            <a:off x="0" y="6262255"/>
            <a:ext cx="55036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xão reta 13">
            <a:extLst>
              <a:ext uri="{FF2B5EF4-FFF2-40B4-BE49-F238E27FC236}">
                <a16:creationId xmlns:a16="http://schemas.microsoft.com/office/drawing/2014/main" id="{494A6838-2A58-411F-8AED-0DB8B8EA99B1}"/>
              </a:ext>
            </a:extLst>
          </p:cNvPr>
          <p:cNvCxnSpPr/>
          <p:nvPr userDrawn="1"/>
        </p:nvCxnSpPr>
        <p:spPr>
          <a:xfrm>
            <a:off x="6688347" y="6262255"/>
            <a:ext cx="55036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5977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TREGÁVE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2095D11-C870-48CB-8F34-33DE2762AF5A}"/>
              </a:ext>
            </a:extLst>
          </p:cNvPr>
          <p:cNvSpPr txBox="1"/>
          <p:nvPr userDrawn="1"/>
        </p:nvSpPr>
        <p:spPr>
          <a:xfrm>
            <a:off x="5950634" y="317798"/>
            <a:ext cx="3532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4000" b="1" i="0" dirty="0">
                <a:solidFill>
                  <a:schemeClr val="bg1">
                    <a:lumMod val="8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ENTREGÁVEIS</a:t>
            </a:r>
            <a:endParaRPr lang="pt-PT" b="1" i="0" dirty="0">
              <a:solidFill>
                <a:schemeClr val="bg1">
                  <a:lumMod val="85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1" name="Marcador de Posição da Tabela 10">
            <a:extLst>
              <a:ext uri="{FF2B5EF4-FFF2-40B4-BE49-F238E27FC236}">
                <a16:creationId xmlns:a16="http://schemas.microsoft.com/office/drawing/2014/main" id="{558EC9B4-2EE8-4869-9EE5-280E02589CFE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1674019" y="1202499"/>
            <a:ext cx="8843962" cy="418595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1B160798-F06A-41CF-98C7-6B937C8E75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877" y="4416204"/>
            <a:ext cx="4095032" cy="5279366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C10F4EE2-BF35-4AB8-A314-03AD0096BFC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4638" y="6113005"/>
            <a:ext cx="702724" cy="616884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cxnSp>
        <p:nvCxnSpPr>
          <p:cNvPr id="13" name="Conexão reta 12">
            <a:extLst>
              <a:ext uri="{FF2B5EF4-FFF2-40B4-BE49-F238E27FC236}">
                <a16:creationId xmlns:a16="http://schemas.microsoft.com/office/drawing/2014/main" id="{87AC52F4-8209-4E42-AFDF-A6873A34C031}"/>
              </a:ext>
            </a:extLst>
          </p:cNvPr>
          <p:cNvCxnSpPr/>
          <p:nvPr userDrawn="1"/>
        </p:nvCxnSpPr>
        <p:spPr>
          <a:xfrm>
            <a:off x="0" y="6262255"/>
            <a:ext cx="55036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xão reta 13">
            <a:extLst>
              <a:ext uri="{FF2B5EF4-FFF2-40B4-BE49-F238E27FC236}">
                <a16:creationId xmlns:a16="http://schemas.microsoft.com/office/drawing/2014/main" id="{F325FABC-961B-4AA4-A7A7-A7946B108DC6}"/>
              </a:ext>
            </a:extLst>
          </p:cNvPr>
          <p:cNvCxnSpPr/>
          <p:nvPr userDrawn="1"/>
        </p:nvCxnSpPr>
        <p:spPr>
          <a:xfrm>
            <a:off x="6688347" y="6262255"/>
            <a:ext cx="55036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2453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RCEIROS/FINANCI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69FE674B-B5DB-4681-A394-AD45237A25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877" y="4470084"/>
            <a:ext cx="4095032" cy="5279366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6204229A-2720-48F2-B320-B9A3F288F56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7371" y="6138906"/>
            <a:ext cx="702724" cy="616884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cxnSp>
        <p:nvCxnSpPr>
          <p:cNvPr id="15" name="Conexão reta 14">
            <a:extLst>
              <a:ext uri="{FF2B5EF4-FFF2-40B4-BE49-F238E27FC236}">
                <a16:creationId xmlns:a16="http://schemas.microsoft.com/office/drawing/2014/main" id="{3CF36B92-10FA-45E2-8DEB-389300CFCB74}"/>
              </a:ext>
            </a:extLst>
          </p:cNvPr>
          <p:cNvCxnSpPr/>
          <p:nvPr userDrawn="1"/>
        </p:nvCxnSpPr>
        <p:spPr>
          <a:xfrm>
            <a:off x="-5525424" y="6316135"/>
            <a:ext cx="55036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xão reta 15">
            <a:extLst>
              <a:ext uri="{FF2B5EF4-FFF2-40B4-BE49-F238E27FC236}">
                <a16:creationId xmlns:a16="http://schemas.microsoft.com/office/drawing/2014/main" id="{4EB668F8-93B9-4B9F-ABC1-4728E0112BCB}"/>
              </a:ext>
            </a:extLst>
          </p:cNvPr>
          <p:cNvCxnSpPr/>
          <p:nvPr userDrawn="1"/>
        </p:nvCxnSpPr>
        <p:spPr>
          <a:xfrm>
            <a:off x="12192000" y="6316135"/>
            <a:ext cx="55036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ixaDeTexto 1">
            <a:extLst>
              <a:ext uri="{FF2B5EF4-FFF2-40B4-BE49-F238E27FC236}">
                <a16:creationId xmlns:a16="http://schemas.microsoft.com/office/drawing/2014/main" id="{32095D11-C870-48CB-8F34-33DE2762AF5A}"/>
              </a:ext>
            </a:extLst>
          </p:cNvPr>
          <p:cNvSpPr txBox="1"/>
          <p:nvPr userDrawn="1"/>
        </p:nvSpPr>
        <p:spPr>
          <a:xfrm>
            <a:off x="5950634" y="1037816"/>
            <a:ext cx="29223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4000" b="1" i="0" dirty="0">
                <a:solidFill>
                  <a:schemeClr val="bg1">
                    <a:lumMod val="8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PARCEIROS</a:t>
            </a:r>
            <a:endParaRPr lang="pt-PT" b="1" i="0" dirty="0">
              <a:solidFill>
                <a:schemeClr val="bg1">
                  <a:lumMod val="85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9CC0C5A6-B634-4F8E-943F-9DF96FA3005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6000" y="1865845"/>
            <a:ext cx="5079082" cy="1393825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aseline="0">
                <a:ln>
                  <a:noFill/>
                </a:ln>
                <a:solidFill>
                  <a:schemeClr val="bg1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elawadee UI Semilight" panose="020B0402040204020203" pitchFamily="34" charset="-34"/>
                <a:ea typeface="+mn-ea"/>
                <a:cs typeface="Leelawadee UI Semilight" panose="020B0402040204020203" pitchFamily="34" charset="-34"/>
              </a:rPr>
              <a:t>Borgstena</a:t>
            </a:r>
            <a:r>
              <a:rPr kumimoji="0" lang="pt-P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elawadee UI Semilight" panose="020B0402040204020203" pitchFamily="34" charset="-34"/>
                <a:ea typeface="+mn-ea"/>
                <a:cs typeface="Leelawadee UI Semilight" panose="020B0402040204020203" pitchFamily="34" charset="-34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elawadee UI Semilight" panose="020B0402040204020203" pitchFamily="34" charset="-34"/>
                <a:ea typeface="+mn-ea"/>
                <a:cs typeface="Leelawadee UI Semilight" panose="020B0402040204020203" pitchFamily="34" charset="-34"/>
              </a:rPr>
              <a:t>CeNTI</a:t>
            </a:r>
            <a:endParaRPr kumimoji="0" lang="pt-PT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eelawadee UI Semilight" panose="020B0402040204020203" pitchFamily="34" charset="-34"/>
              <a:ea typeface="+mn-ea"/>
              <a:cs typeface="Leelawadee UI Semilight" panose="020B0402040204020203" pitchFamily="34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eelawadee UI Semilight" panose="020B0402040204020203" pitchFamily="34" charset="-34"/>
              <a:ea typeface="+mn-ea"/>
              <a:cs typeface="Leelawadee UI Semilight" panose="020B0402040204020203" pitchFamily="34" charset="-34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C4781285-0EB7-458B-9E17-0A19FF7D0C04}"/>
              </a:ext>
            </a:extLst>
          </p:cNvPr>
          <p:cNvSpPr txBox="1"/>
          <p:nvPr userDrawn="1"/>
        </p:nvSpPr>
        <p:spPr>
          <a:xfrm>
            <a:off x="5950634" y="3379813"/>
            <a:ext cx="42899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4000" b="1" i="0" dirty="0">
                <a:solidFill>
                  <a:schemeClr val="bg1">
                    <a:lumMod val="8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FINANCIADORES</a:t>
            </a:r>
            <a:endParaRPr lang="pt-PT" b="1" i="0" dirty="0">
              <a:solidFill>
                <a:schemeClr val="bg1">
                  <a:lumMod val="85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3" name="Marcador de Posição do Texto 3">
            <a:extLst>
              <a:ext uri="{FF2B5EF4-FFF2-40B4-BE49-F238E27FC236}">
                <a16:creationId xmlns:a16="http://schemas.microsoft.com/office/drawing/2014/main" id="{80E6D886-5C8F-4DFD-9002-346A0558A11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6000" y="4207842"/>
            <a:ext cx="5079082" cy="1393825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aseline="0">
                <a:ln>
                  <a:noFill/>
                </a:ln>
                <a:solidFill>
                  <a:schemeClr val="bg1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elawadee UI Semilight" panose="020B0402040204020203" pitchFamily="34" charset="-34"/>
                <a:ea typeface="+mn-ea"/>
                <a:cs typeface="Leelawadee UI Semilight" panose="020B0402040204020203" pitchFamily="34" charset="-34"/>
              </a:rPr>
              <a:t>Portugal 2020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eelawadee UI Semilight" panose="020B0402040204020203" pitchFamily="34" charset="-34"/>
              <a:ea typeface="+mn-ea"/>
              <a:cs typeface="Leelawadee UI Semilight" panose="020B0402040204020203" pitchFamily="34" charset="-34"/>
            </a:endParaRP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BE7AC76C-5B0A-48E9-9064-60B714E541C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373" y="2307674"/>
            <a:ext cx="621375" cy="621375"/>
          </a:xfrm>
          <a:prstGeom prst="rect">
            <a:avLst/>
          </a:prstGeom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id="{7666F3A4-6D72-4A6A-9E61-689053D9CA0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115" y="2347795"/>
            <a:ext cx="1162129" cy="541132"/>
          </a:xfrm>
          <a:prstGeom prst="rect">
            <a:avLst/>
          </a:prstGeom>
        </p:spPr>
      </p:pic>
      <p:grpSp>
        <p:nvGrpSpPr>
          <p:cNvPr id="3" name="Agrupar 2">
            <a:extLst>
              <a:ext uri="{FF2B5EF4-FFF2-40B4-BE49-F238E27FC236}">
                <a16:creationId xmlns:a16="http://schemas.microsoft.com/office/drawing/2014/main" id="{91E0CFE7-54AB-403F-8707-0A7504AECBB8}"/>
              </a:ext>
            </a:extLst>
          </p:cNvPr>
          <p:cNvGrpSpPr/>
          <p:nvPr userDrawn="1"/>
        </p:nvGrpSpPr>
        <p:grpSpPr>
          <a:xfrm>
            <a:off x="987868" y="4745537"/>
            <a:ext cx="4459235" cy="427414"/>
            <a:chOff x="987868" y="4745537"/>
            <a:chExt cx="4459235" cy="427414"/>
          </a:xfrm>
        </p:grpSpPr>
        <p:pic>
          <p:nvPicPr>
            <p:cNvPr id="18" name="Imagem 17">
              <a:extLst>
                <a:ext uri="{FF2B5EF4-FFF2-40B4-BE49-F238E27FC236}">
                  <a16:creationId xmlns:a16="http://schemas.microsoft.com/office/drawing/2014/main" id="{5F0AB7ED-7DC9-499B-9678-F91E5C8FE74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7868" y="4745537"/>
              <a:ext cx="1269574" cy="427414"/>
            </a:xfrm>
            <a:prstGeom prst="rect">
              <a:avLst/>
            </a:prstGeom>
          </p:spPr>
        </p:pic>
        <p:pic>
          <p:nvPicPr>
            <p:cNvPr id="19" name="Imagem 18">
              <a:extLst>
                <a:ext uri="{FF2B5EF4-FFF2-40B4-BE49-F238E27FC236}">
                  <a16:creationId xmlns:a16="http://schemas.microsoft.com/office/drawing/2014/main" id="{2EC9BA8E-9450-480F-858A-C2399CD831B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20775" y="4779451"/>
              <a:ext cx="1149485" cy="350234"/>
            </a:xfrm>
            <a:prstGeom prst="rect">
              <a:avLst/>
            </a:prstGeom>
          </p:spPr>
        </p:pic>
        <p:pic>
          <p:nvPicPr>
            <p:cNvPr id="21" name="Imagem 20" descr="Uma imagem com texto&#10;&#10;Descrição gerada automaticamente">
              <a:extLst>
                <a:ext uri="{FF2B5EF4-FFF2-40B4-BE49-F238E27FC236}">
                  <a16:creationId xmlns:a16="http://schemas.microsoft.com/office/drawing/2014/main" id="{9EDCBE1A-6C9E-4669-A3D1-A6DF594689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3593" y="4779451"/>
              <a:ext cx="1513510" cy="36111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4112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4.81481E-6 L -0.43633 -4.81481E-6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23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4.81481E-6 L 0.43281 -4.81481E-6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4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 build="allAtOnce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" grpId="1" build="allAtOnce">
        <p:tmplLst>
          <p:tmpl lvl="1">
            <p:tnLst>
              <p:par>
                <p:cTn presetID="2" presetClass="exit" presetSubtype="2" fill="hold" nodeType="withEffect">
                  <p:stCondLst>
                    <p:cond delay="0"/>
                  </p:stCondLst>
                  <p:childTnLst>
                    <p:anim calcmode="lin" valueType="num">
                      <p:cBhvr additive="base">
                        <p:cTn dur="500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100000">
                          <p:val>
                            <p:strVal val="1+ppt_w/2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2" grpId="0"/>
      <p:bldP spid="12" grpId="1"/>
      <p:bldP spid="13" grpId="0" build="allAtOnce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" grpId="1" build="allAtOnce">
        <p:tmplLst>
          <p:tmpl lvl="1">
            <p:tnLst>
              <p:par>
                <p:cTn presetID="2" presetClass="exit" presetSubtype="2" fill="hold" nodeType="withEffect">
                  <p:stCondLst>
                    <p:cond delay="0"/>
                  </p:stCondLst>
                  <p:childTnLst>
                    <p:anim calcmode="lin" valueType="num">
                      <p:cBhvr additive="base">
                        <p:cTn dur="500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100000">
                          <p:val>
                            <p:strVal val="1+ppt_w/2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TIV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2095D11-C870-48CB-8F34-33DE2762AF5A}"/>
              </a:ext>
            </a:extLst>
          </p:cNvPr>
          <p:cNvSpPr txBox="1"/>
          <p:nvPr userDrawn="1"/>
        </p:nvSpPr>
        <p:spPr>
          <a:xfrm>
            <a:off x="5950634" y="1207146"/>
            <a:ext cx="28891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4000" b="1" i="0" dirty="0">
                <a:solidFill>
                  <a:schemeClr val="bg1">
                    <a:lumMod val="8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OBJETIVOS</a:t>
            </a:r>
            <a:endParaRPr lang="pt-PT" b="1" i="0" dirty="0">
              <a:solidFill>
                <a:schemeClr val="bg1">
                  <a:lumMod val="85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9CC0C5A6-B634-4F8E-943F-9DF96FA3005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6000" y="2035175"/>
            <a:ext cx="5079082" cy="1393825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aseline="0">
                <a:ln>
                  <a:noFill/>
                </a:ln>
                <a:solidFill>
                  <a:schemeClr val="bg1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elawadee UI Semilight" panose="020B0402040204020203" pitchFamily="34" charset="-34"/>
                <a:ea typeface="+mn-ea"/>
                <a:cs typeface="Leelawadee UI Semilight" panose="020B0402040204020203" pitchFamily="34" charset="-34"/>
              </a:rPr>
              <a:t>Desenvolvimento de novas estruturas têxteis e de integração de tecnologias de projeção e atuação no </a:t>
            </a:r>
            <a:r>
              <a:rPr kumimoji="0" lang="pt-PT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elawadee UI Semilight" panose="020B0402040204020203" pitchFamily="34" charset="-34"/>
                <a:ea typeface="+mn-ea"/>
                <a:cs typeface="Leelawadee UI Semilight" panose="020B0402040204020203" pitchFamily="34" charset="-34"/>
              </a:rPr>
              <a:t>headliner</a:t>
            </a:r>
            <a:r>
              <a:rPr kumimoji="0" lang="pt-P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eelawadee UI Semilight" panose="020B0402040204020203" pitchFamily="34" charset="-34"/>
                <a:ea typeface="+mn-ea"/>
                <a:cs typeface="Leelawadee UI Semilight" panose="020B0402040204020203" pitchFamily="34" charset="-34"/>
              </a:rPr>
              <a:t> dos veículos autónomos.</a:t>
            </a:r>
            <a:endParaRPr kumimoji="0" lang="pt-PT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eelawadee UI Semilight" panose="020B0402040204020203" pitchFamily="34" charset="-34"/>
              <a:ea typeface="+mn-ea"/>
              <a:cs typeface="Leelawadee UI Semilight" panose="020B0402040204020203" pitchFamily="34" charset="-34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44159FF6-D5EB-440A-9E89-C1BF500AA4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877" y="4416204"/>
            <a:ext cx="4095032" cy="5279366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54908ED5-7232-4BDC-A718-D3AE9C3A5AD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4638" y="6113005"/>
            <a:ext cx="702724" cy="616884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cxnSp>
        <p:nvCxnSpPr>
          <p:cNvPr id="12" name="Conexão reta 11">
            <a:extLst>
              <a:ext uri="{FF2B5EF4-FFF2-40B4-BE49-F238E27FC236}">
                <a16:creationId xmlns:a16="http://schemas.microsoft.com/office/drawing/2014/main" id="{9DE87F17-EC90-467B-8C60-E010C56413CB}"/>
              </a:ext>
            </a:extLst>
          </p:cNvPr>
          <p:cNvCxnSpPr/>
          <p:nvPr userDrawn="1"/>
        </p:nvCxnSpPr>
        <p:spPr>
          <a:xfrm>
            <a:off x="0" y="6262255"/>
            <a:ext cx="55036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ta 12">
            <a:extLst>
              <a:ext uri="{FF2B5EF4-FFF2-40B4-BE49-F238E27FC236}">
                <a16:creationId xmlns:a16="http://schemas.microsoft.com/office/drawing/2014/main" id="{6D635958-B83E-4F50-9EA3-77E85F147A91}"/>
              </a:ext>
            </a:extLst>
          </p:cNvPr>
          <p:cNvCxnSpPr/>
          <p:nvPr userDrawn="1"/>
        </p:nvCxnSpPr>
        <p:spPr>
          <a:xfrm>
            <a:off x="6688347" y="6262255"/>
            <a:ext cx="55036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5143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HAS DE I&amp;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2095D11-C870-48CB-8F34-33DE2762AF5A}"/>
              </a:ext>
            </a:extLst>
          </p:cNvPr>
          <p:cNvSpPr txBox="1"/>
          <p:nvPr userDrawn="1"/>
        </p:nvSpPr>
        <p:spPr>
          <a:xfrm>
            <a:off x="5950634" y="1207146"/>
            <a:ext cx="39645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4000" b="1" i="0" dirty="0">
                <a:solidFill>
                  <a:schemeClr val="bg1">
                    <a:lumMod val="8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LINHAS DE I&amp;D</a:t>
            </a:r>
            <a:endParaRPr lang="pt-PT" b="1" i="0" dirty="0">
              <a:solidFill>
                <a:schemeClr val="bg1">
                  <a:lumMod val="85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9CC0C5A6-B634-4F8E-943F-9DF96FA3005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6000" y="2035175"/>
            <a:ext cx="5079082" cy="232581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ln>
                  <a:noFill/>
                </a:ln>
                <a:solidFill>
                  <a:schemeClr val="bg1"/>
                </a:solidFill>
                <a:effectLst/>
                <a:latin typeface="Leelawadee UI Semilight" panose="020B0402040204020203" pitchFamily="34" charset="-34"/>
                <a:cs typeface="Leelawadee UI Semilight" panose="020B0402040204020203" pitchFamily="34" charset="-34"/>
              </a:defRPr>
            </a:lvl1pPr>
          </a:lstStyle>
          <a:p>
            <a:r>
              <a:rPr lang="pt-PT" b="1" dirty="0"/>
              <a:t>01. </a:t>
            </a:r>
            <a:r>
              <a:rPr lang="pt-PT" dirty="0"/>
              <a:t>I&amp;D em sistemas integrados de projeção</a:t>
            </a:r>
          </a:p>
          <a:p>
            <a:r>
              <a:rPr lang="pt-PT" b="1" dirty="0"/>
              <a:t>02. </a:t>
            </a:r>
            <a:r>
              <a:rPr lang="pt-PT" dirty="0"/>
              <a:t>I&amp;D em sistemas inteligentes para alteração de forma</a:t>
            </a:r>
          </a:p>
          <a:p>
            <a:r>
              <a:rPr lang="pt-PT" b="1" dirty="0"/>
              <a:t>03. </a:t>
            </a:r>
            <a:r>
              <a:rPr lang="pt-PT" dirty="0"/>
              <a:t>I&amp;D em sistemas de controlo dinâmicos e inteligentes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eelawadee UI Semilight" panose="020B0402040204020203" pitchFamily="34" charset="-34"/>
              <a:ea typeface="+mn-ea"/>
              <a:cs typeface="Leelawadee UI Semilight" panose="020B0402040204020203" pitchFamily="34" charset="-34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409818A5-C52C-418E-B564-622FA849F3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877" y="4416204"/>
            <a:ext cx="4095032" cy="5279366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AD2196FF-F6AD-47AF-A686-FF36A7F9CF0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4638" y="6113005"/>
            <a:ext cx="702724" cy="616884"/>
          </a:xfrm>
          <a:prstGeom prst="rect">
            <a:avLst/>
          </a:prstGeom>
          <a:effectLst>
            <a:outerShdw blurRad="127000" dist="76200" dir="5220000" sx="103000" sy="103000" algn="tr" rotWithShape="0">
              <a:prstClr val="black">
                <a:alpha val="36000"/>
              </a:prstClr>
            </a:outerShdw>
          </a:effectLst>
        </p:spPr>
      </p:pic>
      <p:cxnSp>
        <p:nvCxnSpPr>
          <p:cNvPr id="12" name="Conexão reta 11">
            <a:extLst>
              <a:ext uri="{FF2B5EF4-FFF2-40B4-BE49-F238E27FC236}">
                <a16:creationId xmlns:a16="http://schemas.microsoft.com/office/drawing/2014/main" id="{1949CFDF-5513-43EE-A7B1-0F592D8D3965}"/>
              </a:ext>
            </a:extLst>
          </p:cNvPr>
          <p:cNvCxnSpPr/>
          <p:nvPr userDrawn="1"/>
        </p:nvCxnSpPr>
        <p:spPr>
          <a:xfrm>
            <a:off x="0" y="6262255"/>
            <a:ext cx="55036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ta 12">
            <a:extLst>
              <a:ext uri="{FF2B5EF4-FFF2-40B4-BE49-F238E27FC236}">
                <a16:creationId xmlns:a16="http://schemas.microsoft.com/office/drawing/2014/main" id="{D6A63AE4-1546-41DD-B270-1FB79ACA8524}"/>
              </a:ext>
            </a:extLst>
          </p:cNvPr>
          <p:cNvCxnSpPr/>
          <p:nvPr userDrawn="1"/>
        </p:nvCxnSpPr>
        <p:spPr>
          <a:xfrm>
            <a:off x="6688347" y="6262255"/>
            <a:ext cx="55036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183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52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14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50" r:id="rId2"/>
    <p:sldLayoutId id="2147483661" r:id="rId3"/>
    <p:sldLayoutId id="2147483662" r:id="rId4"/>
    <p:sldLayoutId id="2147483675" r:id="rId5"/>
    <p:sldLayoutId id="2147483678" r:id="rId6"/>
    <p:sldLayoutId id="2147483682" r:id="rId7"/>
    <p:sldLayoutId id="2147483664" r:id="rId8"/>
    <p:sldLayoutId id="2147483665" r:id="rId9"/>
    <p:sldLayoutId id="2147483666" r:id="rId10"/>
    <p:sldLayoutId id="2147483669" r:id="rId11"/>
    <p:sldLayoutId id="2147483676" r:id="rId12"/>
    <p:sldLayoutId id="2147483670" r:id="rId13"/>
    <p:sldLayoutId id="2147483671" r:id="rId14"/>
    <p:sldLayoutId id="2147483672" r:id="rId15"/>
    <p:sldLayoutId id="2147483679" r:id="rId16"/>
    <p:sldLayoutId id="2147483677" r:id="rId17"/>
    <p:sldLayoutId id="2147483673" r:id="rId18"/>
    <p:sldLayoutId id="2147483683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1BC89F3-F969-4395-AD24-3558676285F2}"/>
              </a:ext>
            </a:extLst>
          </p:cNvPr>
          <p:cNvSpPr txBox="1"/>
          <p:nvPr/>
        </p:nvSpPr>
        <p:spPr>
          <a:xfrm>
            <a:off x="4100512" y="516910"/>
            <a:ext cx="45339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A-HEAD Open Day Online</a:t>
            </a:r>
          </a:p>
          <a:p>
            <a:endParaRPr lang="pt-PT" sz="2800" dirty="0">
              <a:solidFill>
                <a:schemeClr val="bg1"/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2EF40F0-EFC8-4B6F-A4A6-840110C5E0E0}"/>
              </a:ext>
            </a:extLst>
          </p:cNvPr>
          <p:cNvSpPr txBox="1"/>
          <p:nvPr/>
        </p:nvSpPr>
        <p:spPr>
          <a:xfrm>
            <a:off x="2476499" y="3001446"/>
            <a:ext cx="7381876" cy="18912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14:00 </a:t>
            </a:r>
            <a:r>
              <a:rPr lang="pt-PT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Borgstena’s</a:t>
            </a:r>
            <a:r>
              <a:rPr lang="pt-PT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Presentation</a:t>
            </a:r>
            <a:r>
              <a:rPr lang="pt-PT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pt-PT" sz="20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Guilherme Paixão, Borgstena</a:t>
            </a:r>
            <a:endParaRPr lang="pt-PT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t-PT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14:15 </a:t>
            </a:r>
            <a:r>
              <a:rPr lang="pt-PT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CeNTI’s</a:t>
            </a:r>
            <a:r>
              <a:rPr lang="pt-PT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PT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Presentation</a:t>
            </a:r>
            <a:r>
              <a:rPr lang="pt-PT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pt-PT" sz="20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Ricardo Silva Centi</a:t>
            </a:r>
            <a:endParaRPr lang="pt-PT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14:25 A-HEAD Project presentation,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Ricardo Silva, CeNTI</a:t>
            </a:r>
            <a:endParaRPr lang="pt-PT" b="1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t-PT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14:45 Flat </a:t>
            </a:r>
            <a:r>
              <a:rPr lang="pt-PT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Knit</a:t>
            </a:r>
            <a:r>
              <a:rPr lang="pt-PT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Technology, </a:t>
            </a:r>
            <a:r>
              <a:rPr lang="pt-PT" sz="20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Guilherme Paixão, Borgstena </a:t>
            </a:r>
            <a:r>
              <a:rPr lang="pt-PT" sz="20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(10 min)</a:t>
            </a:r>
            <a:endParaRPr lang="pt-PT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B0B9A85-2B35-4906-B972-F531F31B0BE4}"/>
              </a:ext>
            </a:extLst>
          </p:cNvPr>
          <p:cNvSpPr txBox="1"/>
          <p:nvPr/>
        </p:nvSpPr>
        <p:spPr>
          <a:xfrm>
            <a:off x="4857750" y="1296471"/>
            <a:ext cx="30194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13th </a:t>
            </a:r>
            <a:r>
              <a:rPr lang="pt-PT" sz="28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April</a:t>
            </a:r>
            <a:r>
              <a:rPr lang="pt-PT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2022</a:t>
            </a:r>
            <a:endParaRPr lang="pt-PT" sz="2800" dirty="0">
              <a:solidFill>
                <a:schemeClr val="bg1"/>
              </a:solidFill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F9123D3-2BB9-4ABA-ADD1-13C5081B2113}"/>
              </a:ext>
            </a:extLst>
          </p:cNvPr>
          <p:cNvSpPr txBox="1"/>
          <p:nvPr/>
        </p:nvSpPr>
        <p:spPr>
          <a:xfrm>
            <a:off x="5048250" y="2221467"/>
            <a:ext cx="30194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b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Agenda</a:t>
            </a:r>
            <a:endParaRPr lang="pt-PT" sz="2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9859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D8B18A77B486498EB010071D2F140F" ma:contentTypeVersion="7" ma:contentTypeDescription="Create a new document." ma:contentTypeScope="" ma:versionID="e953f6c8e6b3ab8ed50a065d07778c2b">
  <xsd:schema xmlns:xsd="http://www.w3.org/2001/XMLSchema" xmlns:xs="http://www.w3.org/2001/XMLSchema" xmlns:p="http://schemas.microsoft.com/office/2006/metadata/properties" xmlns:ns2="f861cbf1-9ae7-405d-9ee3-8dc2fc8e0f9a" targetNamespace="http://schemas.microsoft.com/office/2006/metadata/properties" ma:root="true" ma:fieldsID="7e32412e2959c76e19d90ca038a53921" ns2:_="">
    <xsd:import namespace="f861cbf1-9ae7-405d-9ee3-8dc2fc8e0f9a"/>
    <xsd:element name="properties">
      <xsd:complexType>
        <xsd:sequence>
          <xsd:element name="documentManagement">
            <xsd:complexType>
              <xsd:all>
                <xsd:element ref="ns2:Apartado" minOccurs="0"/>
                <xsd:element ref="ns2:Obsoleto" minOccurs="0"/>
                <xsd:element ref="ns2:Descripci_x00f3_n" minOccurs="0"/>
                <xsd:element ref="ns2:Externo" minOccurs="0"/>
                <xsd:element ref="ns2:Extranet" minOccurs="0"/>
                <xsd:element ref="ns2:Confidencial" minOccurs="0"/>
                <xsd:element ref="ns2:Tare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61cbf1-9ae7-405d-9ee3-8dc2fc8e0f9a" elementFormDefault="qualified">
    <xsd:import namespace="http://schemas.microsoft.com/office/2006/documentManagement/types"/>
    <xsd:import namespace="http://schemas.microsoft.com/office/infopath/2007/PartnerControls"/>
    <xsd:element name="Apartado" ma:index="8" nillable="true" ma:displayName="Section" ma:internalName="Apartado">
      <xsd:simpleType>
        <xsd:restriction base="dms:Choice">
          <xsd:enumeration value="Agreement"/>
          <xsd:enumeration value="Budget"/>
          <xsd:enumeration value="Call"/>
          <xsd:enumeration value="Contact"/>
          <xsd:enumeration value="Contract"/>
          <xsd:enumeration value="CV"/>
          <xsd:enumeration value="Deliverable"/>
          <xsd:enumeration value="Financial report"/>
          <xsd:enumeration value="Image/Photo"/>
          <xsd:enumeration value="Invoice/Receipt"/>
          <xsd:enumeration value="Letter"/>
          <xsd:enumeration value="Mailing"/>
          <xsd:enumeration value="Minutes"/>
          <xsd:enumeration value="Other"/>
          <xsd:enumeration value="Planning"/>
          <xsd:enumeration value="Presentation"/>
          <xsd:enumeration value="Proposal"/>
          <xsd:enumeration value="Purchase Order"/>
          <xsd:enumeration value="Quotation"/>
          <xsd:enumeration value="Regulation/Legislation"/>
          <xsd:enumeration value="Report"/>
          <xsd:enumeration value="SoA"/>
          <xsd:enumeration value="Technical Document"/>
          <xsd:enumeration value="Template"/>
          <xsd:enumeration value="Test/Validation"/>
          <xsd:enumeration value="Webpage"/>
        </xsd:restriction>
      </xsd:simpleType>
    </xsd:element>
    <xsd:element name="Obsoleto" ma:index="9" nillable="true" ma:displayName="Obsolete" ma:internalName="Obsoleto">
      <xsd:simpleType>
        <xsd:restriction base="dms:Boolean"/>
      </xsd:simpleType>
    </xsd:element>
    <xsd:element name="Descripci_x00f3_n" ma:index="10" nillable="true" ma:displayName="Description" ma:internalName="Descripci_x00f3_n">
      <xsd:simpleType>
        <xsd:restriction base="dms:Note">
          <xsd:maxLength value="255"/>
        </xsd:restriction>
      </xsd:simpleType>
    </xsd:element>
    <xsd:element name="Externo" ma:index="11" nillable="true" ma:displayName="External" ma:internalName="Externo">
      <xsd:simpleType>
        <xsd:restriction base="dms:Boolean"/>
      </xsd:simpleType>
    </xsd:element>
    <xsd:element name="Extranet" ma:index="12" nillable="true" ma:displayName="Extranet" ma:internalName="Extranet">
      <xsd:simpleType>
        <xsd:restriction base="dms:Boolean"/>
      </xsd:simpleType>
    </xsd:element>
    <xsd:element name="Confidencial" ma:index="13" nillable="true" ma:displayName="Confidencial" ma:internalName="Confidencial">
      <xsd:simpleType>
        <xsd:restriction base="dms:Boolean"/>
      </xsd:simpleType>
    </xsd:element>
    <xsd:element name="Tarea" ma:index="14" nillable="true" ma:displayName="Task" ma:list="{B1AE9BEE-1C77-4689-AD1B-DC016E952B66}" ma:internalName="Tarea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bsoleto xmlns="f861cbf1-9ae7-405d-9ee3-8dc2fc8e0f9a">false</Obsoleto>
    <Confidencial xmlns="f861cbf1-9ae7-405d-9ee3-8dc2fc8e0f9a">false</Confidencial>
    <Tarea xmlns="f861cbf1-9ae7-405d-9ee3-8dc2fc8e0f9a" xsi:nil="true"/>
    <Apartado xmlns="f861cbf1-9ae7-405d-9ee3-8dc2fc8e0f9a" xsi:nil="true"/>
    <Externo xmlns="f861cbf1-9ae7-405d-9ee3-8dc2fc8e0f9a">false</Externo>
    <Descripci_x00f3_n xmlns="f861cbf1-9ae7-405d-9ee3-8dc2fc8e0f9a" xsi:nil="true"/>
    <Extranet xmlns="f861cbf1-9ae7-405d-9ee3-8dc2fc8e0f9a">false</Extranet>
  </documentManagement>
</p:properties>
</file>

<file path=customXml/itemProps1.xml><?xml version="1.0" encoding="utf-8"?>
<ds:datastoreItem xmlns:ds="http://schemas.openxmlformats.org/officeDocument/2006/customXml" ds:itemID="{04B0E386-BF30-4C4E-9AA1-AAF5F226F8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F35AF7F-2132-4873-8048-64BE8C9050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61cbf1-9ae7-405d-9ee3-8dc2fc8e0f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D918692-4010-43F1-9A8F-C95900847C0B}">
  <ds:schemaRefs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infopath/2007/PartnerControls"/>
    <ds:schemaRef ds:uri="f861cbf1-9ae7-405d-9ee3-8dc2fc8e0f9a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6099</TotalTime>
  <Words>45</Words>
  <Application>Microsoft Office PowerPoint</Application>
  <PresentationFormat>Ecrã Panorâmico</PresentationFormat>
  <Paragraphs>7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Leelawadee</vt:lpstr>
      <vt:lpstr>Leelawadee UI Semilight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Marco Correia</dc:creator>
  <cp:lastModifiedBy>Adriana Cunha</cp:lastModifiedBy>
  <cp:revision>142</cp:revision>
  <dcterms:created xsi:type="dcterms:W3CDTF">2020-06-29T14:18:13Z</dcterms:created>
  <dcterms:modified xsi:type="dcterms:W3CDTF">2022-04-11T14:04:20Z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0x01010081D8B18A77B486498EB010071D2F140F</vt:lpwstr>
  </property>
</Properties>
</file>